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7" r:id="rId2"/>
    <p:sldId id="333" r:id="rId3"/>
    <p:sldId id="365" r:id="rId4"/>
    <p:sldId id="354" r:id="rId5"/>
    <p:sldId id="355" r:id="rId6"/>
    <p:sldId id="353" r:id="rId7"/>
    <p:sldId id="340" r:id="rId8"/>
    <p:sldId id="334" r:id="rId9"/>
    <p:sldId id="321" r:id="rId10"/>
    <p:sldId id="361" r:id="rId11"/>
    <p:sldId id="320" r:id="rId12"/>
    <p:sldId id="300" r:id="rId13"/>
    <p:sldId id="335" r:id="rId14"/>
    <p:sldId id="327" r:id="rId15"/>
    <p:sldId id="323" r:id="rId16"/>
    <p:sldId id="324" r:id="rId17"/>
    <p:sldId id="328" r:id="rId18"/>
    <p:sldId id="329" r:id="rId19"/>
    <p:sldId id="317" r:id="rId20"/>
    <p:sldId id="319" r:id="rId21"/>
    <p:sldId id="318" r:id="rId22"/>
    <p:sldId id="290" r:id="rId23"/>
    <p:sldId id="258" r:id="rId24"/>
    <p:sldId id="282" r:id="rId25"/>
    <p:sldId id="259" r:id="rId26"/>
    <p:sldId id="260" r:id="rId27"/>
    <p:sldId id="261" r:id="rId28"/>
    <p:sldId id="262" r:id="rId29"/>
    <p:sldId id="263" r:id="rId30"/>
    <p:sldId id="264" r:id="rId31"/>
    <p:sldId id="265" r:id="rId32"/>
    <p:sldId id="266" r:id="rId33"/>
    <p:sldId id="267" r:id="rId34"/>
    <p:sldId id="332" r:id="rId35"/>
    <p:sldId id="331" r:id="rId36"/>
    <p:sldId id="268" r:id="rId37"/>
    <p:sldId id="269" r:id="rId38"/>
    <p:sldId id="270" r:id="rId39"/>
    <p:sldId id="271" r:id="rId40"/>
    <p:sldId id="272" r:id="rId41"/>
    <p:sldId id="314" r:id="rId42"/>
    <p:sldId id="362" r:id="rId43"/>
    <p:sldId id="363" r:id="rId44"/>
    <p:sldId id="273" r:id="rId45"/>
    <p:sldId id="274" r:id="rId46"/>
    <p:sldId id="275" r:id="rId47"/>
    <p:sldId id="276" r:id="rId48"/>
    <p:sldId id="311" r:id="rId49"/>
    <p:sldId id="341" r:id="rId50"/>
    <p:sldId id="339" r:id="rId51"/>
    <p:sldId id="312" r:id="rId52"/>
    <p:sldId id="313" r:id="rId53"/>
    <p:sldId id="277" r:id="rId54"/>
    <p:sldId id="285" r:id="rId55"/>
    <p:sldId id="289" r:id="rId56"/>
    <p:sldId id="288" r:id="rId57"/>
    <p:sldId id="326" r:id="rId58"/>
    <p:sldId id="337" r:id="rId59"/>
    <p:sldId id="342" r:id="rId60"/>
    <p:sldId id="348" r:id="rId61"/>
    <p:sldId id="349" r:id="rId62"/>
    <p:sldId id="351" r:id="rId63"/>
    <p:sldId id="350" r:id="rId64"/>
    <p:sldId id="338" r:id="rId65"/>
    <p:sldId id="352" r:id="rId66"/>
    <p:sldId id="343" r:id="rId67"/>
    <p:sldId id="344" r:id="rId68"/>
    <p:sldId id="346" r:id="rId69"/>
    <p:sldId id="356" r:id="rId70"/>
    <p:sldId id="364" r:id="rId71"/>
    <p:sldId id="360" r:id="rId72"/>
    <p:sldId id="359" r:id="rId73"/>
    <p:sldId id="345" r:id="rId74"/>
    <p:sldId id="347" r:id="rId75"/>
    <p:sldId id="336" r:id="rId76"/>
    <p:sldId id="287" r:id="rId77"/>
    <p:sldId id="330" r:id="rId78"/>
    <p:sldId id="279" r:id="rId79"/>
    <p:sldId id="280" r:id="rId80"/>
    <p:sldId id="278" r:id="rId81"/>
    <p:sldId id="284" r:id="rId82"/>
    <p:sldId id="283" r:id="rId83"/>
    <p:sldId id="357" r:id="rId84"/>
    <p:sldId id="358" r:id="rId8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BB5D0F-8486-8C7C-D937-24647A8ED357}" v="1823" dt="2025-03-06T06:35:49.588"/>
    <p1510:client id="{D49AC3D1-262B-3FEF-794D-90D334F5B5BC}" v="126" dt="2025-03-04T15:55:58.850"/>
    <p1510:client id="{F06CAEA8-E26D-A0D0-E840-48F0B4086EBD}" v="503" dt="2025-03-06T13:40:10.156"/>
    <p1510:client id="{FA59B400-EBEF-9DDC-FC65-4AF93797A286}" v="164" dt="2025-03-06T10:46:47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5/10/relationships/revisionInfo" Target="revisionInfo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vita Jiri" userId="S::kvitaj@upol.cz::f3eb9463-c727-4f85-95e8-7d430996bc81" providerId="AD" clId="Web-{F06CAEA8-E26D-A0D0-E840-48F0B4086EBD}"/>
    <pc:docChg chg="addSld delSld modSld sldOrd">
      <pc:chgData name="Kvita Jiri" userId="S::kvitaj@upol.cz::f3eb9463-c727-4f85-95e8-7d430996bc81" providerId="AD" clId="Web-{F06CAEA8-E26D-A0D0-E840-48F0B4086EBD}" dt="2025-03-06T13:40:10.156" v="473" actId="1076"/>
      <pc:docMkLst>
        <pc:docMk/>
      </pc:docMkLst>
      <pc:sldChg chg="modSp">
        <pc:chgData name="Kvita Jiri" userId="S::kvitaj@upol.cz::f3eb9463-c727-4f85-95e8-7d430996bc81" providerId="AD" clId="Web-{F06CAEA8-E26D-A0D0-E840-48F0B4086EBD}" dt="2025-03-06T11:35:48.329" v="41" actId="20577"/>
        <pc:sldMkLst>
          <pc:docMk/>
          <pc:sldMk cId="1022956939" sldId="264"/>
        </pc:sldMkLst>
        <pc:spChg chg="mod">
          <ac:chgData name="Kvita Jiri" userId="S::kvitaj@upol.cz::f3eb9463-c727-4f85-95e8-7d430996bc81" providerId="AD" clId="Web-{F06CAEA8-E26D-A0D0-E840-48F0B4086EBD}" dt="2025-03-06T11:35:48.329" v="41" actId="20577"/>
          <ac:spMkLst>
            <pc:docMk/>
            <pc:sldMk cId="1022956939" sldId="264"/>
            <ac:spMk id="4" creationId="{00000000-0000-0000-0000-000000000000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09:16.989" v="235" actId="20577"/>
        <pc:sldMkLst>
          <pc:docMk/>
          <pc:sldMk cId="3860287802" sldId="285"/>
        </pc:sldMkLst>
        <pc:spChg chg="mod">
          <ac:chgData name="Kvita Jiri" userId="S::kvitaj@upol.cz::f3eb9463-c727-4f85-95e8-7d430996bc81" providerId="AD" clId="Web-{F06CAEA8-E26D-A0D0-E840-48F0B4086EBD}" dt="2025-03-06T12:09:16.989" v="235" actId="20577"/>
          <ac:spMkLst>
            <pc:docMk/>
            <pc:sldMk cId="3860287802" sldId="285"/>
            <ac:spMk id="3" creationId="{00000000-0000-0000-0000-000000000000}"/>
          </ac:spMkLst>
        </pc:spChg>
        <pc:spChg chg="mod">
          <ac:chgData name="Kvita Jiri" userId="S::kvitaj@upol.cz::f3eb9463-c727-4f85-95e8-7d430996bc81" providerId="AD" clId="Web-{F06CAEA8-E26D-A0D0-E840-48F0B4086EBD}" dt="2025-03-06T12:09:14.738" v="234" actId="20577"/>
          <ac:spMkLst>
            <pc:docMk/>
            <pc:sldMk cId="3860287802" sldId="285"/>
            <ac:spMk id="6" creationId="{78D6E825-606B-867A-CEBA-81408665C37D}"/>
          </ac:spMkLst>
        </pc:spChg>
      </pc:sldChg>
      <pc:sldChg chg="addSp modSp">
        <pc:chgData name="Kvita Jiri" userId="S::kvitaj@upol.cz::f3eb9463-c727-4f85-95e8-7d430996bc81" providerId="AD" clId="Web-{F06CAEA8-E26D-A0D0-E840-48F0B4086EBD}" dt="2025-03-06T12:11:39.213" v="267" actId="20577"/>
        <pc:sldMkLst>
          <pc:docMk/>
          <pc:sldMk cId="204774596" sldId="288"/>
        </pc:sldMkLst>
        <pc:spChg chg="mod">
          <ac:chgData name="Kvita Jiri" userId="S::kvitaj@upol.cz::f3eb9463-c727-4f85-95e8-7d430996bc81" providerId="AD" clId="Web-{F06CAEA8-E26D-A0D0-E840-48F0B4086EBD}" dt="2025-03-06T12:11:39.213" v="267" actId="20577"/>
          <ac:spMkLst>
            <pc:docMk/>
            <pc:sldMk cId="204774596" sldId="288"/>
            <ac:spMk id="3" creationId="{00000000-0000-0000-0000-000000000000}"/>
          </ac:spMkLst>
        </pc:spChg>
        <pc:spChg chg="add mod">
          <ac:chgData name="Kvita Jiri" userId="S::kvitaj@upol.cz::f3eb9463-c727-4f85-95e8-7d430996bc81" providerId="AD" clId="Web-{F06CAEA8-E26D-A0D0-E840-48F0B4086EBD}" dt="2025-03-06T12:11:05.118" v="260" actId="1076"/>
          <ac:spMkLst>
            <pc:docMk/>
            <pc:sldMk cId="204774596" sldId="288"/>
            <ac:spMk id="6" creationId="{9C60CC09-124A-AE39-1B32-618210388703}"/>
          </ac:spMkLst>
        </pc:spChg>
        <pc:picChg chg="add mod">
          <ac:chgData name="Kvita Jiri" userId="S::kvitaj@upol.cz::f3eb9463-c727-4f85-95e8-7d430996bc81" providerId="AD" clId="Web-{F06CAEA8-E26D-A0D0-E840-48F0B4086EBD}" dt="2025-03-06T12:11:30.025" v="266" actId="1076"/>
          <ac:picMkLst>
            <pc:docMk/>
            <pc:sldMk cId="204774596" sldId="288"/>
            <ac:picMk id="4" creationId="{05516DC0-F0A1-948F-055E-CD3BC76145DB}"/>
          </ac:picMkLst>
        </pc:picChg>
        <pc:picChg chg="mod">
          <ac:chgData name="Kvita Jiri" userId="S::kvitaj@upol.cz::f3eb9463-c727-4f85-95e8-7d430996bc81" providerId="AD" clId="Web-{F06CAEA8-E26D-A0D0-E840-48F0B4086EBD}" dt="2025-03-06T12:11:06.493" v="261" actId="1076"/>
          <ac:picMkLst>
            <pc:docMk/>
            <pc:sldMk cId="204774596" sldId="288"/>
            <ac:picMk id="5" creationId="{6E04E614-CA9D-E8EC-2AB0-AFB74104683E}"/>
          </ac:picMkLst>
        </pc:picChg>
      </pc:sldChg>
      <pc:sldChg chg="modSp">
        <pc:chgData name="Kvita Jiri" userId="S::kvitaj@upol.cz::f3eb9463-c727-4f85-95e8-7d430996bc81" providerId="AD" clId="Web-{F06CAEA8-E26D-A0D0-E840-48F0B4086EBD}" dt="2025-03-06T11:49:02.392" v="163" actId="20577"/>
        <pc:sldMkLst>
          <pc:docMk/>
          <pc:sldMk cId="1525034689" sldId="300"/>
        </pc:sldMkLst>
        <pc:spChg chg="mod">
          <ac:chgData name="Kvita Jiri" userId="S::kvitaj@upol.cz::f3eb9463-c727-4f85-95e8-7d430996bc81" providerId="AD" clId="Web-{F06CAEA8-E26D-A0D0-E840-48F0B4086EBD}" dt="2025-03-06T11:49:02.392" v="163" actId="20577"/>
          <ac:spMkLst>
            <pc:docMk/>
            <pc:sldMk cId="1525034689" sldId="300"/>
            <ac:spMk id="7" creationId="{4C7DC492-D186-A4C9-7FE6-D61CD8146BA6}"/>
          </ac:spMkLst>
        </pc:spChg>
      </pc:sldChg>
      <pc:sldChg chg="ord">
        <pc:chgData name="Kvita Jiri" userId="S::kvitaj@upol.cz::f3eb9463-c727-4f85-95e8-7d430996bc81" providerId="AD" clId="Web-{F06CAEA8-E26D-A0D0-E840-48F0B4086EBD}" dt="2025-03-06T11:59:54.513" v="216"/>
        <pc:sldMkLst>
          <pc:docMk/>
          <pc:sldMk cId="2459208703" sldId="314"/>
        </pc:sldMkLst>
      </pc:sldChg>
      <pc:sldChg chg="delSp modSp">
        <pc:chgData name="Kvita Jiri" userId="S::kvitaj@upol.cz::f3eb9463-c727-4f85-95e8-7d430996bc81" providerId="AD" clId="Web-{F06CAEA8-E26D-A0D0-E840-48F0B4086EBD}" dt="2025-03-06T11:42:48.205" v="61" actId="1076"/>
        <pc:sldMkLst>
          <pc:docMk/>
          <pc:sldMk cId="3791887306" sldId="321"/>
        </pc:sldMkLst>
        <pc:spChg chg="mod">
          <ac:chgData name="Kvita Jiri" userId="S::kvitaj@upol.cz::f3eb9463-c727-4f85-95e8-7d430996bc81" providerId="AD" clId="Web-{F06CAEA8-E26D-A0D0-E840-48F0B4086EBD}" dt="2025-03-06T11:42:48.205" v="61" actId="1076"/>
          <ac:spMkLst>
            <pc:docMk/>
            <pc:sldMk cId="3791887306" sldId="321"/>
            <ac:spMk id="12" creationId="{E1C449D8-FF17-83A1-1A0C-EC86F3C1866D}"/>
          </ac:spMkLst>
        </pc:spChg>
        <pc:spChg chg="del">
          <ac:chgData name="Kvita Jiri" userId="S::kvitaj@upol.cz::f3eb9463-c727-4f85-95e8-7d430996bc81" providerId="AD" clId="Web-{F06CAEA8-E26D-A0D0-E840-48F0B4086EBD}" dt="2025-03-06T11:42:34.564" v="50"/>
          <ac:spMkLst>
            <pc:docMk/>
            <pc:sldMk cId="3791887306" sldId="321"/>
            <ac:spMk id="16" creationId="{FF186FBF-BB40-E5D5-563A-BDF85046DB8E}"/>
          </ac:spMkLst>
        </pc:spChg>
      </pc:sldChg>
      <pc:sldChg chg="addSp modSp">
        <pc:chgData name="Kvita Jiri" userId="S::kvitaj@upol.cz::f3eb9463-c727-4f85-95e8-7d430996bc81" providerId="AD" clId="Web-{F06CAEA8-E26D-A0D0-E840-48F0B4086EBD}" dt="2025-03-06T11:58:20.228" v="209" actId="14100"/>
        <pc:sldMkLst>
          <pc:docMk/>
          <pc:sldMk cId="1661420994" sldId="331"/>
        </pc:sldMkLst>
        <pc:spChg chg="mod">
          <ac:chgData name="Kvita Jiri" userId="S::kvitaj@upol.cz::f3eb9463-c727-4f85-95e8-7d430996bc81" providerId="AD" clId="Web-{F06CAEA8-E26D-A0D0-E840-48F0B4086EBD}" dt="2025-03-06T11:57:55.305" v="205" actId="20577"/>
          <ac:spMkLst>
            <pc:docMk/>
            <pc:sldMk cId="1661420994" sldId="331"/>
            <ac:spMk id="3" creationId="{46F4091F-329F-BE87-68D8-CF6CB898F3F9}"/>
          </ac:spMkLst>
        </pc:spChg>
        <pc:spChg chg="add mod">
          <ac:chgData name="Kvita Jiri" userId="S::kvitaj@upol.cz::f3eb9463-c727-4f85-95e8-7d430996bc81" providerId="AD" clId="Web-{F06CAEA8-E26D-A0D0-E840-48F0B4086EBD}" dt="2025-03-06T11:38:36.742" v="48" actId="1076"/>
          <ac:spMkLst>
            <pc:docMk/>
            <pc:sldMk cId="1661420994" sldId="331"/>
            <ac:spMk id="4" creationId="{587B843D-FB55-64CD-8FAE-0A41A679674D}"/>
          </ac:spMkLst>
        </pc:spChg>
        <pc:spChg chg="add mod">
          <ac:chgData name="Kvita Jiri" userId="S::kvitaj@upol.cz::f3eb9463-c727-4f85-95e8-7d430996bc81" providerId="AD" clId="Web-{F06CAEA8-E26D-A0D0-E840-48F0B4086EBD}" dt="2025-03-06T11:58:20.228" v="209" actId="14100"/>
          <ac:spMkLst>
            <pc:docMk/>
            <pc:sldMk cId="1661420994" sldId="331"/>
            <ac:spMk id="6" creationId="{F5638592-21BB-1FE7-923E-FA5AA5242F85}"/>
          </ac:spMkLst>
        </pc:spChg>
      </pc:sldChg>
      <pc:sldChg chg="addSp modSp">
        <pc:chgData name="Kvita Jiri" userId="S::kvitaj@upol.cz::f3eb9463-c727-4f85-95e8-7d430996bc81" providerId="AD" clId="Web-{F06CAEA8-E26D-A0D0-E840-48F0B4086EBD}" dt="2025-03-06T12:44:22.586" v="433" actId="14100"/>
        <pc:sldMkLst>
          <pc:docMk/>
          <pc:sldMk cId="777204162" sldId="332"/>
        </pc:sldMkLst>
        <pc:spChg chg="mod">
          <ac:chgData name="Kvita Jiri" userId="S::kvitaj@upol.cz::f3eb9463-c727-4f85-95e8-7d430996bc81" providerId="AD" clId="Web-{F06CAEA8-E26D-A0D0-E840-48F0B4086EBD}" dt="2025-03-06T12:44:22.586" v="433" actId="14100"/>
          <ac:spMkLst>
            <pc:docMk/>
            <pc:sldMk cId="777204162" sldId="332"/>
            <ac:spMk id="3" creationId="{E62FA7CB-4554-627C-2456-204915B3F282}"/>
          </ac:spMkLst>
        </pc:spChg>
        <pc:spChg chg="add mod">
          <ac:chgData name="Kvita Jiri" userId="S::kvitaj@upol.cz::f3eb9463-c727-4f85-95e8-7d430996bc81" providerId="AD" clId="Web-{F06CAEA8-E26D-A0D0-E840-48F0B4086EBD}" dt="2025-03-06T12:43:57.022" v="416"/>
          <ac:spMkLst>
            <pc:docMk/>
            <pc:sldMk cId="777204162" sldId="332"/>
            <ac:spMk id="4" creationId="{E1A8E8EA-CE3C-5DAC-564A-682F7FB72ECA}"/>
          </ac:spMkLst>
        </pc:spChg>
        <pc:picChg chg="add mod">
          <ac:chgData name="Kvita Jiri" userId="S::kvitaj@upol.cz::f3eb9463-c727-4f85-95e8-7d430996bc81" providerId="AD" clId="Web-{F06CAEA8-E26D-A0D0-E840-48F0B4086EBD}" dt="2025-03-06T11:57:10.803" v="170" actId="1076"/>
          <ac:picMkLst>
            <pc:docMk/>
            <pc:sldMk cId="777204162" sldId="332"/>
            <ac:picMk id="5" creationId="{9B00CBF2-F6D6-876F-0173-F266ECD692D2}"/>
          </ac:picMkLst>
        </pc:picChg>
        <pc:picChg chg="add mod">
          <ac:chgData name="Kvita Jiri" userId="S::kvitaj@upol.cz::f3eb9463-c727-4f85-95e8-7d430996bc81" providerId="AD" clId="Web-{F06CAEA8-E26D-A0D0-E840-48F0B4086EBD}" dt="2025-03-06T12:43:43.600" v="411" actId="1076"/>
          <ac:picMkLst>
            <pc:docMk/>
            <pc:sldMk cId="777204162" sldId="332"/>
            <ac:picMk id="7" creationId="{B79227FE-3627-72C8-32A8-A95AAA7FEC42}"/>
          </ac:picMkLst>
        </pc:picChg>
      </pc:sldChg>
      <pc:sldChg chg="delSp">
        <pc:chgData name="Kvita Jiri" userId="S::kvitaj@upol.cz::f3eb9463-c727-4f85-95e8-7d430996bc81" providerId="AD" clId="Web-{F06CAEA8-E26D-A0D0-E840-48F0B4086EBD}" dt="2025-03-06T12:34:36.128" v="310"/>
        <pc:sldMkLst>
          <pc:docMk/>
          <pc:sldMk cId="3119803373" sldId="333"/>
        </pc:sldMkLst>
        <pc:picChg chg="del">
          <ac:chgData name="Kvita Jiri" userId="S::kvitaj@upol.cz::f3eb9463-c727-4f85-95e8-7d430996bc81" providerId="AD" clId="Web-{F06CAEA8-E26D-A0D0-E840-48F0B4086EBD}" dt="2025-03-06T12:34:36.128" v="310"/>
          <ac:picMkLst>
            <pc:docMk/>
            <pc:sldMk cId="3119803373" sldId="333"/>
            <ac:picMk id="6" creationId="{12B5E961-23DC-4F87-94DC-F2D88AD6548F}"/>
          </ac:picMkLst>
        </pc:picChg>
      </pc:sldChg>
      <pc:sldChg chg="modSp">
        <pc:chgData name="Kvita Jiri" userId="S::kvitaj@upol.cz::f3eb9463-c727-4f85-95e8-7d430996bc81" providerId="AD" clId="Web-{F06CAEA8-E26D-A0D0-E840-48F0B4086EBD}" dt="2025-03-06T12:46:33.622" v="442" actId="20577"/>
        <pc:sldMkLst>
          <pc:docMk/>
          <pc:sldMk cId="1086668725" sldId="336"/>
        </pc:sldMkLst>
        <pc:spChg chg="mod">
          <ac:chgData name="Kvita Jiri" userId="S::kvitaj@upol.cz::f3eb9463-c727-4f85-95e8-7d430996bc81" providerId="AD" clId="Web-{F06CAEA8-E26D-A0D0-E840-48F0B4086EBD}" dt="2025-03-06T12:46:33.622" v="442" actId="20577"/>
          <ac:spMkLst>
            <pc:docMk/>
            <pc:sldMk cId="1086668725" sldId="336"/>
            <ac:spMk id="3" creationId="{798EFF5A-FB2C-37FA-2484-84C4A673582B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37:23.040" v="313" actId="20577"/>
        <pc:sldMkLst>
          <pc:docMk/>
          <pc:sldMk cId="287369450" sldId="337"/>
        </pc:sldMkLst>
        <pc:spChg chg="mod">
          <ac:chgData name="Kvita Jiri" userId="S::kvitaj@upol.cz::f3eb9463-c727-4f85-95e8-7d430996bc81" providerId="AD" clId="Web-{F06CAEA8-E26D-A0D0-E840-48F0B4086EBD}" dt="2025-03-06T12:11:55.542" v="270" actId="20577"/>
          <ac:spMkLst>
            <pc:docMk/>
            <pc:sldMk cId="287369450" sldId="337"/>
            <ac:spMk id="2" creationId="{110E663F-B6CE-1339-2EB5-91108FCF542F}"/>
          </ac:spMkLst>
        </pc:spChg>
        <pc:spChg chg="mod">
          <ac:chgData name="Kvita Jiri" userId="S::kvitaj@upol.cz::f3eb9463-c727-4f85-95e8-7d430996bc81" providerId="AD" clId="Web-{F06CAEA8-E26D-A0D0-E840-48F0B4086EBD}" dt="2025-03-06T12:37:23.040" v="313" actId="20577"/>
          <ac:spMkLst>
            <pc:docMk/>
            <pc:sldMk cId="287369450" sldId="337"/>
            <ac:spMk id="3" creationId="{818DECF4-FD6C-3A4A-3B23-51B5F76760FF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12:15.699" v="282" actId="20577"/>
        <pc:sldMkLst>
          <pc:docMk/>
          <pc:sldMk cId="2078331511" sldId="338"/>
        </pc:sldMkLst>
        <pc:spChg chg="mod">
          <ac:chgData name="Kvita Jiri" userId="S::kvitaj@upol.cz::f3eb9463-c727-4f85-95e8-7d430996bc81" providerId="AD" clId="Web-{F06CAEA8-E26D-A0D0-E840-48F0B4086EBD}" dt="2025-03-06T12:12:15.699" v="282" actId="20577"/>
          <ac:spMkLst>
            <pc:docMk/>
            <pc:sldMk cId="2078331511" sldId="338"/>
            <ac:spMk id="2" creationId="{74636280-D7A3-55DB-BB1D-7BAD62E2A1A5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11:59.261" v="272" actId="20577"/>
        <pc:sldMkLst>
          <pc:docMk/>
          <pc:sldMk cId="2495518354" sldId="342"/>
        </pc:sldMkLst>
        <pc:spChg chg="mod">
          <ac:chgData name="Kvita Jiri" userId="S::kvitaj@upol.cz::f3eb9463-c727-4f85-95e8-7d430996bc81" providerId="AD" clId="Web-{F06CAEA8-E26D-A0D0-E840-48F0B4086EBD}" dt="2025-03-06T12:11:59.261" v="272" actId="20577"/>
          <ac:spMkLst>
            <pc:docMk/>
            <pc:sldMk cId="2495518354" sldId="342"/>
            <ac:spMk id="2" creationId="{C05D77F4-DB51-37C3-8DCE-FF2ABEE8EEFC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14:36.392" v="306" actId="20577"/>
        <pc:sldMkLst>
          <pc:docMk/>
          <pc:sldMk cId="3072489876" sldId="343"/>
        </pc:sldMkLst>
        <pc:spChg chg="mod">
          <ac:chgData name="Kvita Jiri" userId="S::kvitaj@upol.cz::f3eb9463-c727-4f85-95e8-7d430996bc81" providerId="AD" clId="Web-{F06CAEA8-E26D-A0D0-E840-48F0B4086EBD}" dt="2025-03-06T12:14:36.392" v="306" actId="20577"/>
          <ac:spMkLst>
            <pc:docMk/>
            <pc:sldMk cId="3072489876" sldId="343"/>
            <ac:spMk id="2" creationId="{35D0FE90-9F28-2F8E-DF63-8567A92745E3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14:39.705" v="307" actId="20577"/>
        <pc:sldMkLst>
          <pc:docMk/>
          <pc:sldMk cId="1496737366" sldId="344"/>
        </pc:sldMkLst>
        <pc:spChg chg="mod">
          <ac:chgData name="Kvita Jiri" userId="S::kvitaj@upol.cz::f3eb9463-c727-4f85-95e8-7d430996bc81" providerId="AD" clId="Web-{F06CAEA8-E26D-A0D0-E840-48F0B4086EBD}" dt="2025-03-06T12:14:39.705" v="307" actId="20577"/>
          <ac:spMkLst>
            <pc:docMk/>
            <pc:sldMk cId="1496737366" sldId="344"/>
            <ac:spMk id="2" creationId="{BDB8D651-6956-6972-DDFD-9B809404A3F9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14:20.782" v="304" actId="20577"/>
        <pc:sldMkLst>
          <pc:docMk/>
          <pc:sldMk cId="2711778164" sldId="345"/>
        </pc:sldMkLst>
        <pc:spChg chg="mod">
          <ac:chgData name="Kvita Jiri" userId="S::kvitaj@upol.cz::f3eb9463-c727-4f85-95e8-7d430996bc81" providerId="AD" clId="Web-{F06CAEA8-E26D-A0D0-E840-48F0B4086EBD}" dt="2025-03-06T12:14:20.782" v="304" actId="20577"/>
          <ac:spMkLst>
            <pc:docMk/>
            <pc:sldMk cId="2711778164" sldId="345"/>
            <ac:spMk id="2" creationId="{C9FC6007-EF42-A583-63F3-DBF4AE8E9D55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14:43.080" v="308" actId="20577"/>
        <pc:sldMkLst>
          <pc:docMk/>
          <pc:sldMk cId="1695949142" sldId="346"/>
        </pc:sldMkLst>
        <pc:spChg chg="mod">
          <ac:chgData name="Kvita Jiri" userId="S::kvitaj@upol.cz::f3eb9463-c727-4f85-95e8-7d430996bc81" providerId="AD" clId="Web-{F06CAEA8-E26D-A0D0-E840-48F0B4086EBD}" dt="2025-03-06T12:14:43.080" v="308" actId="20577"/>
          <ac:spMkLst>
            <pc:docMk/>
            <pc:sldMk cId="1695949142" sldId="346"/>
            <ac:spMk id="2" creationId="{A4DF0728-0286-D459-B673-32AE9DB20611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12:03.464" v="274" actId="20577"/>
        <pc:sldMkLst>
          <pc:docMk/>
          <pc:sldMk cId="2627526304" sldId="348"/>
        </pc:sldMkLst>
        <pc:spChg chg="mod">
          <ac:chgData name="Kvita Jiri" userId="S::kvitaj@upol.cz::f3eb9463-c727-4f85-95e8-7d430996bc81" providerId="AD" clId="Web-{F06CAEA8-E26D-A0D0-E840-48F0B4086EBD}" dt="2025-03-06T12:12:03.464" v="274" actId="20577"/>
          <ac:spMkLst>
            <pc:docMk/>
            <pc:sldMk cId="2627526304" sldId="348"/>
            <ac:spMk id="2" creationId="{907011CE-A9B2-CACC-5DCC-4480F3E05E4A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37:47.869" v="325" actId="20577"/>
        <pc:sldMkLst>
          <pc:docMk/>
          <pc:sldMk cId="1585903701" sldId="349"/>
        </pc:sldMkLst>
        <pc:spChg chg="mod">
          <ac:chgData name="Kvita Jiri" userId="S::kvitaj@upol.cz::f3eb9463-c727-4f85-95e8-7d430996bc81" providerId="AD" clId="Web-{F06CAEA8-E26D-A0D0-E840-48F0B4086EBD}" dt="2025-03-06T12:37:47.869" v="325" actId="20577"/>
          <ac:spMkLst>
            <pc:docMk/>
            <pc:sldMk cId="1585903701" sldId="349"/>
            <ac:spMk id="3" creationId="{F74A7B07-28A9-7963-E634-1AB34CAEA71C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2:12:11.589" v="280" actId="20577"/>
        <pc:sldMkLst>
          <pc:docMk/>
          <pc:sldMk cId="2383521948" sldId="350"/>
        </pc:sldMkLst>
        <pc:spChg chg="mod">
          <ac:chgData name="Kvita Jiri" userId="S::kvitaj@upol.cz::f3eb9463-c727-4f85-95e8-7d430996bc81" providerId="AD" clId="Web-{F06CAEA8-E26D-A0D0-E840-48F0B4086EBD}" dt="2025-03-06T12:12:11.589" v="280" actId="20577"/>
          <ac:spMkLst>
            <pc:docMk/>
            <pc:sldMk cId="2383521948" sldId="350"/>
            <ac:spMk id="2" creationId="{7DB0B565-76BB-11AF-DC59-457C614B2CE9}"/>
          </ac:spMkLst>
        </pc:spChg>
      </pc:sldChg>
      <pc:sldChg chg="addSp modSp">
        <pc:chgData name="Kvita Jiri" userId="S::kvitaj@upol.cz::f3eb9463-c727-4f85-95e8-7d430996bc81" providerId="AD" clId="Web-{F06CAEA8-E26D-A0D0-E840-48F0B4086EBD}" dt="2025-03-06T13:40:10.156" v="473" actId="1076"/>
        <pc:sldMkLst>
          <pc:docMk/>
          <pc:sldMk cId="1364545724" sldId="351"/>
        </pc:sldMkLst>
        <pc:spChg chg="mod">
          <ac:chgData name="Kvita Jiri" userId="S::kvitaj@upol.cz::f3eb9463-c727-4f85-95e8-7d430996bc81" providerId="AD" clId="Web-{F06CAEA8-E26D-A0D0-E840-48F0B4086EBD}" dt="2025-03-06T12:12:07.792" v="277" actId="20577"/>
          <ac:spMkLst>
            <pc:docMk/>
            <pc:sldMk cId="1364545724" sldId="351"/>
            <ac:spMk id="2" creationId="{9C3FC93F-7039-FD4C-880A-A736E518E47E}"/>
          </ac:spMkLst>
        </pc:spChg>
        <pc:spChg chg="mod">
          <ac:chgData name="Kvita Jiri" userId="S::kvitaj@upol.cz::f3eb9463-c727-4f85-95e8-7d430996bc81" providerId="AD" clId="Web-{F06CAEA8-E26D-A0D0-E840-48F0B4086EBD}" dt="2025-03-06T13:40:07.156" v="472" actId="20577"/>
          <ac:spMkLst>
            <pc:docMk/>
            <pc:sldMk cId="1364545724" sldId="351"/>
            <ac:spMk id="3" creationId="{7DAAE3F1-A01F-6D77-E341-78D85AB275EA}"/>
          </ac:spMkLst>
        </pc:spChg>
        <pc:spChg chg="add mod">
          <ac:chgData name="Kvita Jiri" userId="S::kvitaj@upol.cz::f3eb9463-c727-4f85-95e8-7d430996bc81" providerId="AD" clId="Web-{F06CAEA8-E26D-A0D0-E840-48F0B4086EBD}" dt="2025-03-06T12:42:05.487" v="399" actId="1076"/>
          <ac:spMkLst>
            <pc:docMk/>
            <pc:sldMk cId="1364545724" sldId="351"/>
            <ac:spMk id="8" creationId="{890EE2D8-2D9F-6A2C-5A02-61C5460C1C19}"/>
          </ac:spMkLst>
        </pc:spChg>
        <pc:picChg chg="mod">
          <ac:chgData name="Kvita Jiri" userId="S::kvitaj@upol.cz::f3eb9463-c727-4f85-95e8-7d430996bc81" providerId="AD" clId="Web-{F06CAEA8-E26D-A0D0-E840-48F0B4086EBD}" dt="2025-03-06T13:40:10.156" v="473" actId="1076"/>
          <ac:picMkLst>
            <pc:docMk/>
            <pc:sldMk cId="1364545724" sldId="351"/>
            <ac:picMk id="4" creationId="{5532B833-6310-E4D6-447D-065B25482E67}"/>
          </ac:picMkLst>
        </pc:picChg>
      </pc:sldChg>
      <pc:sldChg chg="modSp">
        <pc:chgData name="Kvita Jiri" userId="S::kvitaj@upol.cz::f3eb9463-c727-4f85-95e8-7d430996bc81" providerId="AD" clId="Web-{F06CAEA8-E26D-A0D0-E840-48F0B4086EBD}" dt="2025-03-06T12:12:19.418" v="284" actId="20577"/>
        <pc:sldMkLst>
          <pc:docMk/>
          <pc:sldMk cId="3046009462" sldId="352"/>
        </pc:sldMkLst>
        <pc:spChg chg="mod">
          <ac:chgData name="Kvita Jiri" userId="S::kvitaj@upol.cz::f3eb9463-c727-4f85-95e8-7d430996bc81" providerId="AD" clId="Web-{F06CAEA8-E26D-A0D0-E840-48F0B4086EBD}" dt="2025-03-06T12:12:19.418" v="284" actId="20577"/>
          <ac:spMkLst>
            <pc:docMk/>
            <pc:sldMk cId="3046009462" sldId="352"/>
            <ac:spMk id="2" creationId="{4A1A2404-514C-B787-1F87-52AD004ACEC1}"/>
          </ac:spMkLst>
        </pc:spChg>
      </pc:sldChg>
      <pc:sldChg chg="modSp">
        <pc:chgData name="Kvita Jiri" userId="S::kvitaj@upol.cz::f3eb9463-c727-4f85-95e8-7d430996bc81" providerId="AD" clId="Web-{F06CAEA8-E26D-A0D0-E840-48F0B4086EBD}" dt="2025-03-06T11:32:25.164" v="4" actId="14100"/>
        <pc:sldMkLst>
          <pc:docMk/>
          <pc:sldMk cId="32996272" sldId="354"/>
        </pc:sldMkLst>
        <pc:picChg chg="mod">
          <ac:chgData name="Kvita Jiri" userId="S::kvitaj@upol.cz::f3eb9463-c727-4f85-95e8-7d430996bc81" providerId="AD" clId="Web-{F06CAEA8-E26D-A0D0-E840-48F0B4086EBD}" dt="2025-03-06T11:32:25.164" v="4" actId="14100"/>
          <ac:picMkLst>
            <pc:docMk/>
            <pc:sldMk cId="32996272" sldId="354"/>
            <ac:picMk id="3" creationId="{219B673D-07BC-4D9E-1B5A-3325B3DEDD84}"/>
          </ac:picMkLst>
        </pc:picChg>
      </pc:sldChg>
      <pc:sldChg chg="modSp">
        <pc:chgData name="Kvita Jiri" userId="S::kvitaj@upol.cz::f3eb9463-c727-4f85-95e8-7d430996bc81" providerId="AD" clId="Web-{F06CAEA8-E26D-A0D0-E840-48F0B4086EBD}" dt="2025-03-06T12:12:39.466" v="285" actId="20577"/>
        <pc:sldMkLst>
          <pc:docMk/>
          <pc:sldMk cId="1024351982" sldId="359"/>
        </pc:sldMkLst>
        <pc:spChg chg="mod">
          <ac:chgData name="Kvita Jiri" userId="S::kvitaj@upol.cz::f3eb9463-c727-4f85-95e8-7d430996bc81" providerId="AD" clId="Web-{F06CAEA8-E26D-A0D0-E840-48F0B4086EBD}" dt="2025-03-06T12:12:39.466" v="285" actId="20577"/>
          <ac:spMkLst>
            <pc:docMk/>
            <pc:sldMk cId="1024351982" sldId="359"/>
            <ac:spMk id="9" creationId="{E9509A1A-EDA7-45D9-5093-47AF0D429C4D}"/>
          </ac:spMkLst>
        </pc:spChg>
      </pc:sldChg>
      <pc:sldChg chg="modSp ord">
        <pc:chgData name="Kvita Jiri" userId="S::kvitaj@upol.cz::f3eb9463-c727-4f85-95e8-7d430996bc81" providerId="AD" clId="Web-{F06CAEA8-E26D-A0D0-E840-48F0B4086EBD}" dt="2025-03-06T12:12:51.872" v="287"/>
        <pc:sldMkLst>
          <pc:docMk/>
          <pc:sldMk cId="3023788854" sldId="360"/>
        </pc:sldMkLst>
        <pc:spChg chg="mod">
          <ac:chgData name="Kvita Jiri" userId="S::kvitaj@upol.cz::f3eb9463-c727-4f85-95e8-7d430996bc81" providerId="AD" clId="Web-{F06CAEA8-E26D-A0D0-E840-48F0B4086EBD}" dt="2025-03-06T12:12:49.919" v="286" actId="20577"/>
          <ac:spMkLst>
            <pc:docMk/>
            <pc:sldMk cId="3023788854" sldId="360"/>
            <ac:spMk id="9" creationId="{70FBFBBB-DB5F-FA8F-D07C-5572DD7F0C43}"/>
          </ac:spMkLst>
        </pc:spChg>
      </pc:sldChg>
      <pc:sldChg chg="addSp delSp modSp add replId">
        <pc:chgData name="Kvita Jiri" userId="S::kvitaj@upol.cz::f3eb9463-c727-4f85-95e8-7d430996bc81" providerId="AD" clId="Web-{F06CAEA8-E26D-A0D0-E840-48F0B4086EBD}" dt="2025-03-06T11:48:22.094" v="160" actId="14100"/>
        <pc:sldMkLst>
          <pc:docMk/>
          <pc:sldMk cId="39132167" sldId="361"/>
        </pc:sldMkLst>
        <pc:spChg chg="add del mod">
          <ac:chgData name="Kvita Jiri" userId="S::kvitaj@upol.cz::f3eb9463-c727-4f85-95e8-7d430996bc81" providerId="AD" clId="Web-{F06CAEA8-E26D-A0D0-E840-48F0B4086EBD}" dt="2025-03-06T11:45:49.353" v="130"/>
          <ac:spMkLst>
            <pc:docMk/>
            <pc:sldMk cId="39132167" sldId="361"/>
            <ac:spMk id="3" creationId="{7E9FBDF6-1B86-F00A-D36A-2647FAB16190}"/>
          </ac:spMkLst>
        </pc:spChg>
        <pc:spChg chg="add del mod">
          <ac:chgData name="Kvita Jiri" userId="S::kvitaj@upol.cz::f3eb9463-c727-4f85-95e8-7d430996bc81" providerId="AD" clId="Web-{F06CAEA8-E26D-A0D0-E840-48F0B4086EBD}" dt="2025-03-06T11:46:28.699" v="135"/>
          <ac:spMkLst>
            <pc:docMk/>
            <pc:sldMk cId="39132167" sldId="361"/>
            <ac:spMk id="4" creationId="{585679CE-8E1A-5556-164E-FAF3E24EB065}"/>
          </ac:spMkLst>
        </pc:spChg>
        <pc:spChg chg="add mod">
          <ac:chgData name="Kvita Jiri" userId="S::kvitaj@upol.cz::f3eb9463-c727-4f85-95e8-7d430996bc81" providerId="AD" clId="Web-{F06CAEA8-E26D-A0D0-E840-48F0B4086EBD}" dt="2025-03-06T11:47:11.810" v="145" actId="1076"/>
          <ac:spMkLst>
            <pc:docMk/>
            <pc:sldMk cId="39132167" sldId="361"/>
            <ac:spMk id="5" creationId="{1C5F1976-51AC-E55B-46CC-7AAD30FB923A}"/>
          </ac:spMkLst>
        </pc:spChg>
        <pc:spChg chg="add mod">
          <ac:chgData name="Kvita Jiri" userId="S::kvitaj@upol.cz::f3eb9463-c727-4f85-95e8-7d430996bc81" providerId="AD" clId="Web-{F06CAEA8-E26D-A0D0-E840-48F0B4086EBD}" dt="2025-03-06T11:48:22.094" v="160" actId="14100"/>
          <ac:spMkLst>
            <pc:docMk/>
            <pc:sldMk cId="39132167" sldId="361"/>
            <ac:spMk id="8" creationId="{D458FC23-9468-521E-3820-F2A40A3C6FE9}"/>
          </ac:spMkLst>
        </pc:spChg>
        <pc:spChg chg="mod">
          <ac:chgData name="Kvita Jiri" userId="S::kvitaj@upol.cz::f3eb9463-c727-4f85-95e8-7d430996bc81" providerId="AD" clId="Web-{F06CAEA8-E26D-A0D0-E840-48F0B4086EBD}" dt="2025-03-06T11:46:42.434" v="136" actId="14100"/>
          <ac:spMkLst>
            <pc:docMk/>
            <pc:sldMk cId="39132167" sldId="361"/>
            <ac:spMk id="16" creationId="{1D271FD8-B8DC-4ED5-3FB6-DD89313E3FF2}"/>
          </ac:spMkLst>
        </pc:spChg>
        <pc:picChg chg="add mod">
          <ac:chgData name="Kvita Jiri" userId="S::kvitaj@upol.cz::f3eb9463-c727-4f85-95e8-7d430996bc81" providerId="AD" clId="Web-{F06CAEA8-E26D-A0D0-E840-48F0B4086EBD}" dt="2025-03-06T11:47:13.607" v="146" actId="1076"/>
          <ac:picMkLst>
            <pc:docMk/>
            <pc:sldMk cId="39132167" sldId="361"/>
            <ac:picMk id="2" creationId="{8440ED09-5FF9-54AD-594C-5A65ABDB2717}"/>
          </ac:picMkLst>
        </pc:picChg>
        <pc:picChg chg="add mod modCrop">
          <ac:chgData name="Kvita Jiri" userId="S::kvitaj@upol.cz::f3eb9463-c727-4f85-95e8-7d430996bc81" providerId="AD" clId="Web-{F06CAEA8-E26D-A0D0-E840-48F0B4086EBD}" dt="2025-03-06T11:47:50.921" v="152" actId="1076"/>
          <ac:picMkLst>
            <pc:docMk/>
            <pc:sldMk cId="39132167" sldId="361"/>
            <ac:picMk id="6" creationId="{25065FB8-E640-527E-4143-D900C1262551}"/>
          </ac:picMkLst>
        </pc:picChg>
        <pc:picChg chg="add del mod">
          <ac:chgData name="Kvita Jiri" userId="S::kvitaj@upol.cz::f3eb9463-c727-4f85-95e8-7d430996bc81" providerId="AD" clId="Web-{F06CAEA8-E26D-A0D0-E840-48F0B4086EBD}" dt="2025-03-06T11:47:56.874" v="154"/>
          <ac:picMkLst>
            <pc:docMk/>
            <pc:sldMk cId="39132167" sldId="361"/>
            <ac:picMk id="7" creationId="{443A8A9B-78F6-BED6-3DA6-C75306008979}"/>
          </ac:picMkLst>
        </pc:picChg>
      </pc:sldChg>
      <pc:sldChg chg="addSp delSp modSp add replId">
        <pc:chgData name="Kvita Jiri" userId="S::kvitaj@upol.cz::f3eb9463-c727-4f85-95e8-7d430996bc81" providerId="AD" clId="Web-{F06CAEA8-E26D-A0D0-E840-48F0B4086EBD}" dt="2025-03-06T12:03:21.302" v="223" actId="1076"/>
        <pc:sldMkLst>
          <pc:docMk/>
          <pc:sldMk cId="325213434" sldId="362"/>
        </pc:sldMkLst>
        <pc:spChg chg="del">
          <ac:chgData name="Kvita Jiri" userId="S::kvitaj@upol.cz::f3eb9463-c727-4f85-95e8-7d430996bc81" providerId="AD" clId="Web-{F06CAEA8-E26D-A0D0-E840-48F0B4086EBD}" dt="2025-03-06T12:01:10.281" v="219"/>
          <ac:spMkLst>
            <pc:docMk/>
            <pc:sldMk cId="325213434" sldId="362"/>
            <ac:spMk id="3" creationId="{54161794-3D6A-22BF-ACF8-5D67BB33225F}"/>
          </ac:spMkLst>
        </pc:spChg>
        <pc:spChg chg="add del mod">
          <ac:chgData name="Kvita Jiri" userId="S::kvitaj@upol.cz::f3eb9463-c727-4f85-95e8-7d430996bc81" providerId="AD" clId="Web-{F06CAEA8-E26D-A0D0-E840-48F0B4086EBD}" dt="2025-03-06T12:03:15.536" v="220"/>
          <ac:spMkLst>
            <pc:docMk/>
            <pc:sldMk cId="325213434" sldId="362"/>
            <ac:spMk id="6" creationId="{DBE28734-E14C-C1A6-8DB4-5BB67DCF62D2}"/>
          </ac:spMkLst>
        </pc:spChg>
        <pc:picChg chg="del">
          <ac:chgData name="Kvita Jiri" userId="S::kvitaj@upol.cz::f3eb9463-c727-4f85-95e8-7d430996bc81" providerId="AD" clId="Web-{F06CAEA8-E26D-A0D0-E840-48F0B4086EBD}" dt="2025-03-06T12:01:07.344" v="218"/>
          <ac:picMkLst>
            <pc:docMk/>
            <pc:sldMk cId="325213434" sldId="362"/>
            <ac:picMk id="5" creationId="{976AC844-7D6B-5D47-8F7A-95CB9FFCC776}"/>
          </ac:picMkLst>
        </pc:picChg>
        <pc:picChg chg="add mod ord">
          <ac:chgData name="Kvita Jiri" userId="S::kvitaj@upol.cz::f3eb9463-c727-4f85-95e8-7d430996bc81" providerId="AD" clId="Web-{F06CAEA8-E26D-A0D0-E840-48F0B4086EBD}" dt="2025-03-06T12:03:21.302" v="223" actId="1076"/>
          <ac:picMkLst>
            <pc:docMk/>
            <pc:sldMk cId="325213434" sldId="362"/>
            <ac:picMk id="7" creationId="{4FA68905-B039-974B-FFFA-845FF5943E85}"/>
          </ac:picMkLst>
        </pc:picChg>
      </pc:sldChg>
      <pc:sldChg chg="addSp delSp modSp add del replId">
        <pc:chgData name="Kvita Jiri" userId="S::kvitaj@upol.cz::f3eb9463-c727-4f85-95e8-7d430996bc81" providerId="AD" clId="Web-{F06CAEA8-E26D-A0D0-E840-48F0B4086EBD}" dt="2025-03-06T11:45:31.603" v="126"/>
        <pc:sldMkLst>
          <pc:docMk/>
          <pc:sldMk cId="1271111854" sldId="362"/>
        </pc:sldMkLst>
        <pc:picChg chg="del">
          <ac:chgData name="Kvita Jiri" userId="S::kvitaj@upol.cz::f3eb9463-c727-4f85-95e8-7d430996bc81" providerId="AD" clId="Web-{F06CAEA8-E26D-A0D0-E840-48F0B4086EBD}" dt="2025-03-06T11:45:12.305" v="122"/>
          <ac:picMkLst>
            <pc:docMk/>
            <pc:sldMk cId="1271111854" sldId="362"/>
            <ac:picMk id="2" creationId="{8F5F5386-8619-C365-5869-D56A8B2C53B0}"/>
          </ac:picMkLst>
        </pc:picChg>
        <pc:picChg chg="add mod">
          <ac:chgData name="Kvita Jiri" userId="S::kvitaj@upol.cz::f3eb9463-c727-4f85-95e8-7d430996bc81" providerId="AD" clId="Web-{F06CAEA8-E26D-A0D0-E840-48F0B4086EBD}" dt="2025-03-06T11:45:28.368" v="125" actId="1076"/>
          <ac:picMkLst>
            <pc:docMk/>
            <pc:sldMk cId="1271111854" sldId="362"/>
            <ac:picMk id="3" creationId="{FF04591B-F598-91F9-7B27-517EFBD5FB41}"/>
          </ac:picMkLst>
        </pc:picChg>
      </pc:sldChg>
      <pc:sldChg chg="addSp delSp modSp add replId">
        <pc:chgData name="Kvita Jiri" userId="S::kvitaj@upol.cz::f3eb9463-c727-4f85-95e8-7d430996bc81" providerId="AD" clId="Web-{F06CAEA8-E26D-A0D0-E840-48F0B4086EBD}" dt="2025-03-06T12:04:34.555" v="229" actId="1076"/>
        <pc:sldMkLst>
          <pc:docMk/>
          <pc:sldMk cId="2398363637" sldId="363"/>
        </pc:sldMkLst>
        <pc:spChg chg="add del mod">
          <ac:chgData name="Kvita Jiri" userId="S::kvitaj@upol.cz::f3eb9463-c727-4f85-95e8-7d430996bc81" providerId="AD" clId="Web-{F06CAEA8-E26D-A0D0-E840-48F0B4086EBD}" dt="2025-03-06T12:04:31.086" v="226"/>
          <ac:spMkLst>
            <pc:docMk/>
            <pc:sldMk cId="2398363637" sldId="363"/>
            <ac:spMk id="4" creationId="{93F6BADD-AC95-00A2-7823-20489A451898}"/>
          </ac:spMkLst>
        </pc:spChg>
        <pc:picChg chg="add mod ord">
          <ac:chgData name="Kvita Jiri" userId="S::kvitaj@upol.cz::f3eb9463-c727-4f85-95e8-7d430996bc81" providerId="AD" clId="Web-{F06CAEA8-E26D-A0D0-E840-48F0B4086EBD}" dt="2025-03-06T12:04:34.555" v="229" actId="1076"/>
          <ac:picMkLst>
            <pc:docMk/>
            <pc:sldMk cId="2398363637" sldId="363"/>
            <ac:picMk id="5" creationId="{9688501C-A581-79B5-35B0-0A854DE4BAAD}"/>
          </ac:picMkLst>
        </pc:picChg>
        <pc:picChg chg="del">
          <ac:chgData name="Kvita Jiri" userId="S::kvitaj@upol.cz::f3eb9463-c727-4f85-95e8-7d430996bc81" providerId="AD" clId="Web-{F06CAEA8-E26D-A0D0-E840-48F0B4086EBD}" dt="2025-03-06T12:04:24.086" v="225"/>
          <ac:picMkLst>
            <pc:docMk/>
            <pc:sldMk cId="2398363637" sldId="363"/>
            <ac:picMk id="7" creationId="{C8FE82E6-6A2A-3993-021E-F19024B13A1C}"/>
          </ac:picMkLst>
        </pc:picChg>
      </pc:sldChg>
      <pc:sldChg chg="addSp delSp modSp add ord replId">
        <pc:chgData name="Kvita Jiri" userId="S::kvitaj@upol.cz::f3eb9463-c727-4f85-95e8-7d430996bc81" providerId="AD" clId="Web-{F06CAEA8-E26D-A0D0-E840-48F0B4086EBD}" dt="2025-03-06T12:14:06.533" v="302"/>
        <pc:sldMkLst>
          <pc:docMk/>
          <pc:sldMk cId="17064554" sldId="364"/>
        </pc:sldMkLst>
        <pc:spChg chg="del">
          <ac:chgData name="Kvita Jiri" userId="S::kvitaj@upol.cz::f3eb9463-c727-4f85-95e8-7d430996bc81" providerId="AD" clId="Web-{F06CAEA8-E26D-A0D0-E840-48F0B4086EBD}" dt="2025-03-06T12:13:33.171" v="292"/>
          <ac:spMkLst>
            <pc:docMk/>
            <pc:sldMk cId="17064554" sldId="364"/>
            <ac:spMk id="2" creationId="{B9BCDC31-10B1-2DD2-BC54-94DB585A5E36}"/>
          </ac:spMkLst>
        </pc:spChg>
        <pc:spChg chg="add mod">
          <ac:chgData name="Kvita Jiri" userId="S::kvitaj@upol.cz::f3eb9463-c727-4f85-95e8-7d430996bc81" providerId="AD" clId="Web-{F06CAEA8-E26D-A0D0-E840-48F0B4086EBD}" dt="2025-03-06T12:14:01.984" v="301" actId="1076"/>
          <ac:spMkLst>
            <pc:docMk/>
            <pc:sldMk cId="17064554" sldId="364"/>
            <ac:spMk id="5" creationId="{AC245CC4-284C-F35D-6BA7-8FB785904478}"/>
          </ac:spMkLst>
        </pc:spChg>
        <pc:spChg chg="mod">
          <ac:chgData name="Kvita Jiri" userId="S::kvitaj@upol.cz::f3eb9463-c727-4f85-95e8-7d430996bc81" providerId="AD" clId="Web-{F06CAEA8-E26D-A0D0-E840-48F0B4086EBD}" dt="2025-03-06T12:13:28.811" v="291" actId="20577"/>
          <ac:spMkLst>
            <pc:docMk/>
            <pc:sldMk cId="17064554" sldId="364"/>
            <ac:spMk id="9" creationId="{3D38D0F7-4BFD-9B06-F870-8566B18D7BC4}"/>
          </ac:spMkLst>
        </pc:spChg>
        <pc:picChg chg="add mod">
          <ac:chgData name="Kvita Jiri" userId="S::kvitaj@upol.cz::f3eb9463-c727-4f85-95e8-7d430996bc81" providerId="AD" clId="Web-{F06CAEA8-E26D-A0D0-E840-48F0B4086EBD}" dt="2025-03-06T12:13:58.437" v="300" actId="1076"/>
          <ac:picMkLst>
            <pc:docMk/>
            <pc:sldMk cId="17064554" sldId="364"/>
            <ac:picMk id="3" creationId="{C886B67C-1ED2-925D-4626-35811A0A2F40}"/>
          </ac:picMkLst>
        </pc:picChg>
        <pc:picChg chg="del">
          <ac:chgData name="Kvita Jiri" userId="S::kvitaj@upol.cz::f3eb9463-c727-4f85-95e8-7d430996bc81" providerId="AD" clId="Web-{F06CAEA8-E26D-A0D0-E840-48F0B4086EBD}" dt="2025-03-06T12:12:56.685" v="289"/>
          <ac:picMkLst>
            <pc:docMk/>
            <pc:sldMk cId="17064554" sldId="364"/>
            <ac:picMk id="4" creationId="{75B8E055-8177-7D48-6758-5F1ECB3B07C4}"/>
          </ac:picMkLst>
        </pc:picChg>
      </pc:sldChg>
      <pc:sldChg chg="add replId">
        <pc:chgData name="Kvita Jiri" userId="S::kvitaj@upol.cz::f3eb9463-c727-4f85-95e8-7d430996bc81" providerId="AD" clId="Web-{F06CAEA8-E26D-A0D0-E840-48F0B4086EBD}" dt="2025-03-06T12:34:34.346" v="309"/>
        <pc:sldMkLst>
          <pc:docMk/>
          <pc:sldMk cId="1837358751" sldId="365"/>
        </pc:sldMkLst>
      </pc:sldChg>
    </pc:docChg>
  </pc:docChgLst>
  <pc:docChgLst>
    <pc:chgData name="Kvita Jiri" userId="S::kvitaj@upol.cz::f3eb9463-c727-4f85-95e8-7d430996bc81" providerId="AD" clId="Web-{A1BB5D0F-8486-8C7C-D937-24647A8ED357}"/>
    <pc:docChg chg="addSld delSld modSld sldOrd">
      <pc:chgData name="Kvita Jiri" userId="S::kvitaj@upol.cz::f3eb9463-c727-4f85-95e8-7d430996bc81" providerId="AD" clId="Web-{A1BB5D0F-8486-8C7C-D937-24647A8ED357}" dt="2025-03-06T06:35:49.588" v="1702"/>
      <pc:docMkLst>
        <pc:docMk/>
      </pc:docMkLst>
      <pc:sldChg chg="addSp delSp modSp">
        <pc:chgData name="Kvita Jiri" userId="S::kvitaj@upol.cz::f3eb9463-c727-4f85-95e8-7d430996bc81" providerId="AD" clId="Web-{A1BB5D0F-8486-8C7C-D937-24647A8ED357}" dt="2025-03-05T23:57:46.206" v="1574" actId="20577"/>
        <pc:sldMkLst>
          <pc:docMk/>
          <pc:sldMk cId="4283340967" sldId="257"/>
        </pc:sldMkLst>
        <pc:spChg chg="mod">
          <ac:chgData name="Kvita Jiri" userId="S::kvitaj@upol.cz::f3eb9463-c727-4f85-95e8-7d430996bc81" providerId="AD" clId="Web-{A1BB5D0F-8486-8C7C-D937-24647A8ED357}" dt="2025-03-05T23:57:15.580" v="1563" actId="20577"/>
          <ac:spMkLst>
            <pc:docMk/>
            <pc:sldMk cId="4283340967" sldId="257"/>
            <ac:spMk id="2" creationId="{00000000-0000-0000-0000-000000000000}"/>
          </ac:spMkLst>
        </pc:spChg>
        <pc:spChg chg="mod">
          <ac:chgData name="Kvita Jiri" userId="S::kvitaj@upol.cz::f3eb9463-c727-4f85-95e8-7d430996bc81" providerId="AD" clId="Web-{A1BB5D0F-8486-8C7C-D937-24647A8ED357}" dt="2025-03-05T23:57:46.206" v="1574" actId="20577"/>
          <ac:spMkLst>
            <pc:docMk/>
            <pc:sldMk cId="4283340967" sldId="257"/>
            <ac:spMk id="18" creationId="{00000000-0000-0000-0000-000000000000}"/>
          </ac:spMkLst>
        </pc:spChg>
        <pc:picChg chg="add del mod modCrop">
          <ac:chgData name="Kvita Jiri" userId="S::kvitaj@upol.cz::f3eb9463-c727-4f85-95e8-7d430996bc81" providerId="AD" clId="Web-{A1BB5D0F-8486-8C7C-D937-24647A8ED357}" dt="2025-03-05T23:01:48.650" v="1102"/>
          <ac:picMkLst>
            <pc:docMk/>
            <pc:sldMk cId="4283340967" sldId="257"/>
            <ac:picMk id="5" creationId="{0BAC59F4-ECA9-D277-164B-B5D68FEC9CCF}"/>
          </ac:picMkLst>
        </pc:picChg>
        <pc:picChg chg="mod">
          <ac:chgData name="Kvita Jiri" userId="S::kvitaj@upol.cz::f3eb9463-c727-4f85-95e8-7d430996bc81" providerId="AD" clId="Web-{A1BB5D0F-8486-8C7C-D937-24647A8ED357}" dt="2025-03-05T23:01:41.556" v="1099" actId="1076"/>
          <ac:picMkLst>
            <pc:docMk/>
            <pc:sldMk cId="4283340967" sldId="257"/>
            <ac:picMk id="7" creationId="{76B4D875-0B4B-046D-9C20-B3672BAB8A5F}"/>
          </ac:picMkLst>
        </pc:picChg>
        <pc:picChg chg="mod">
          <ac:chgData name="Kvita Jiri" userId="S::kvitaj@upol.cz::f3eb9463-c727-4f85-95e8-7d430996bc81" providerId="AD" clId="Web-{A1BB5D0F-8486-8C7C-D937-24647A8ED357}" dt="2025-03-05T22:59:30.628" v="1033" actId="1076"/>
          <ac:picMkLst>
            <pc:docMk/>
            <pc:sldMk cId="4283340967" sldId="257"/>
            <ac:picMk id="9" creationId="{262482C8-584B-FF0F-4C0E-F137AE3069DC}"/>
          </ac:picMkLst>
        </pc:picChg>
      </pc:sldChg>
      <pc:sldChg chg="modSp">
        <pc:chgData name="Kvita Jiri" userId="S::kvitaj@upol.cz::f3eb9463-c727-4f85-95e8-7d430996bc81" providerId="AD" clId="Web-{A1BB5D0F-8486-8C7C-D937-24647A8ED357}" dt="2025-03-05T22:05:38.271" v="683" actId="20577"/>
        <pc:sldMkLst>
          <pc:docMk/>
          <pc:sldMk cId="1022956939" sldId="264"/>
        </pc:sldMkLst>
        <pc:spChg chg="mod">
          <ac:chgData name="Kvita Jiri" userId="S::kvitaj@upol.cz::f3eb9463-c727-4f85-95e8-7d430996bc81" providerId="AD" clId="Web-{A1BB5D0F-8486-8C7C-D937-24647A8ED357}" dt="2025-03-05T22:05:38.271" v="683" actId="20577"/>
          <ac:spMkLst>
            <pc:docMk/>
            <pc:sldMk cId="1022956939" sldId="264"/>
            <ac:spMk id="4" creationId="{00000000-0000-0000-0000-000000000000}"/>
          </ac:spMkLst>
        </pc:spChg>
      </pc:sldChg>
      <pc:sldChg chg="modSp">
        <pc:chgData name="Kvita Jiri" userId="S::kvitaj@upol.cz::f3eb9463-c727-4f85-95e8-7d430996bc81" providerId="AD" clId="Web-{A1BB5D0F-8486-8C7C-D937-24647A8ED357}" dt="2025-03-05T23:07:26.201" v="1133" actId="20577"/>
        <pc:sldMkLst>
          <pc:docMk/>
          <pc:sldMk cId="1934408169" sldId="273"/>
        </pc:sldMkLst>
        <pc:spChg chg="mod">
          <ac:chgData name="Kvita Jiri" userId="S::kvitaj@upol.cz::f3eb9463-c727-4f85-95e8-7d430996bc81" providerId="AD" clId="Web-{A1BB5D0F-8486-8C7C-D937-24647A8ED357}" dt="2025-03-05T23:07:26.201" v="1133" actId="20577"/>
          <ac:spMkLst>
            <pc:docMk/>
            <pc:sldMk cId="1934408169" sldId="273"/>
            <ac:spMk id="2" creationId="{00000000-0000-0000-0000-000000000000}"/>
          </ac:spMkLst>
        </pc:spChg>
        <pc:spChg chg="mod">
          <ac:chgData name="Kvita Jiri" userId="S::kvitaj@upol.cz::f3eb9463-c727-4f85-95e8-7d430996bc81" providerId="AD" clId="Web-{A1BB5D0F-8486-8C7C-D937-24647A8ED357}" dt="2025-03-05T21:18:17.439" v="150" actId="20577"/>
          <ac:spMkLst>
            <pc:docMk/>
            <pc:sldMk cId="1934408169" sldId="273"/>
            <ac:spMk id="23" creationId="{00000000-0000-0000-0000-000000000000}"/>
          </ac:spMkLst>
        </pc:spChg>
      </pc:sldChg>
      <pc:sldChg chg="addSp delSp modSp">
        <pc:chgData name="Kvita Jiri" userId="S::kvitaj@upol.cz::f3eb9463-c727-4f85-95e8-7d430996bc81" providerId="AD" clId="Web-{A1BB5D0F-8486-8C7C-D937-24647A8ED357}" dt="2025-03-05T23:08:31.032" v="1148"/>
        <pc:sldMkLst>
          <pc:docMk/>
          <pc:sldMk cId="2928342033" sldId="276"/>
        </pc:sldMkLst>
        <pc:spChg chg="add mod">
          <ac:chgData name="Kvita Jiri" userId="S::kvitaj@upol.cz::f3eb9463-c727-4f85-95e8-7d430996bc81" providerId="AD" clId="Web-{A1BB5D0F-8486-8C7C-D937-24647A8ED357}" dt="2025-03-05T23:08:15.188" v="1144" actId="20577"/>
          <ac:spMkLst>
            <pc:docMk/>
            <pc:sldMk cId="2928342033" sldId="276"/>
            <ac:spMk id="6" creationId="{897A5E4E-33DB-B550-FAF6-D6AAFBF4A929}"/>
          </ac:spMkLst>
        </pc:spChg>
        <pc:picChg chg="mod">
          <ac:chgData name="Kvita Jiri" userId="S::kvitaj@upol.cz::f3eb9463-c727-4f85-95e8-7d430996bc81" providerId="AD" clId="Web-{A1BB5D0F-8486-8C7C-D937-24647A8ED357}" dt="2025-03-05T22:07:00.869" v="723" actId="1076"/>
          <ac:picMkLst>
            <pc:docMk/>
            <pc:sldMk cId="2928342033" sldId="276"/>
            <ac:picMk id="7" creationId="{00000000-0000-0000-0000-000000000000}"/>
          </ac:picMkLst>
        </pc:picChg>
        <pc:cxnChg chg="add mod">
          <ac:chgData name="Kvita Jiri" userId="S::kvitaj@upol.cz::f3eb9463-c727-4f85-95e8-7d430996bc81" providerId="AD" clId="Web-{A1BB5D0F-8486-8C7C-D937-24647A8ED357}" dt="2025-03-05T23:08:25.360" v="1147" actId="14100"/>
          <ac:cxnSpMkLst>
            <pc:docMk/>
            <pc:sldMk cId="2928342033" sldId="276"/>
            <ac:cxnSpMk id="4" creationId="{73E42EC9-C0B3-B058-6A3D-433E01B3D388}"/>
          </ac:cxnSpMkLst>
        </pc:cxnChg>
        <pc:cxnChg chg="del">
          <ac:chgData name="Kvita Jiri" userId="S::kvitaj@upol.cz::f3eb9463-c727-4f85-95e8-7d430996bc81" providerId="AD" clId="Web-{A1BB5D0F-8486-8C7C-D937-24647A8ED357}" dt="2025-03-05T23:08:31.032" v="1148"/>
          <ac:cxnSpMkLst>
            <pc:docMk/>
            <pc:sldMk cId="2928342033" sldId="276"/>
            <ac:cxnSpMk id="5" creationId="{00000000-0000-0000-0000-000000000000}"/>
          </ac:cxnSpMkLst>
        </pc:cxnChg>
        <pc:cxnChg chg="add mod">
          <ac:chgData name="Kvita Jiri" userId="S::kvitaj@upol.cz::f3eb9463-c727-4f85-95e8-7d430996bc81" providerId="AD" clId="Web-{A1BB5D0F-8486-8C7C-D937-24647A8ED357}" dt="2025-03-05T22:08:48.297" v="747"/>
          <ac:cxnSpMkLst>
            <pc:docMk/>
            <pc:sldMk cId="2928342033" sldId="276"/>
            <ac:cxnSpMk id="8" creationId="{7620E25D-35E1-6ECB-A80D-A771AE930FE9}"/>
          </ac:cxnSpMkLst>
        </pc:cxnChg>
      </pc:sldChg>
      <pc:sldChg chg="del">
        <pc:chgData name="Kvita Jiri" userId="S::kvitaj@upol.cz::f3eb9463-c727-4f85-95e8-7d430996bc81" providerId="AD" clId="Web-{A1BB5D0F-8486-8C7C-D937-24647A8ED357}" dt="2025-03-05T21:47:16.422" v="413"/>
        <pc:sldMkLst>
          <pc:docMk/>
          <pc:sldMk cId="116536624" sldId="281"/>
        </pc:sldMkLst>
      </pc:sldChg>
      <pc:sldChg chg="modSp ord">
        <pc:chgData name="Kvita Jiri" userId="S::kvitaj@upol.cz::f3eb9463-c727-4f85-95e8-7d430996bc81" providerId="AD" clId="Web-{A1BB5D0F-8486-8C7C-D937-24647A8ED357}" dt="2025-03-05T21:19:44.366" v="163"/>
        <pc:sldMkLst>
          <pc:docMk/>
          <pc:sldMk cId="2903008216" sldId="283"/>
        </pc:sldMkLst>
        <pc:spChg chg="mod">
          <ac:chgData name="Kvita Jiri" userId="S::kvitaj@upol.cz::f3eb9463-c727-4f85-95e8-7d430996bc81" providerId="AD" clId="Web-{A1BB5D0F-8486-8C7C-D937-24647A8ED357}" dt="2025-03-05T21:19:06.113" v="161" actId="20577"/>
          <ac:spMkLst>
            <pc:docMk/>
            <pc:sldMk cId="2903008216" sldId="283"/>
            <ac:spMk id="2" creationId="{00000000-0000-0000-0000-000000000000}"/>
          </ac:spMkLst>
        </pc:spChg>
      </pc:sldChg>
      <pc:sldChg chg="ord">
        <pc:chgData name="Kvita Jiri" userId="S::kvitaj@upol.cz::f3eb9463-c727-4f85-95e8-7d430996bc81" providerId="AD" clId="Web-{A1BB5D0F-8486-8C7C-D937-24647A8ED357}" dt="2025-03-05T21:19:44.366" v="164"/>
        <pc:sldMkLst>
          <pc:docMk/>
          <pc:sldMk cId="2540286649" sldId="284"/>
        </pc:sldMkLst>
      </pc:sldChg>
      <pc:sldChg chg="modSp">
        <pc:chgData name="Kvita Jiri" userId="S::kvitaj@upol.cz::f3eb9463-c727-4f85-95e8-7d430996bc81" providerId="AD" clId="Web-{A1BB5D0F-8486-8C7C-D937-24647A8ED357}" dt="2025-03-05T22:49:23.068" v="907" actId="20577"/>
        <pc:sldMkLst>
          <pc:docMk/>
          <pc:sldMk cId="204774596" sldId="288"/>
        </pc:sldMkLst>
        <pc:spChg chg="mod">
          <ac:chgData name="Kvita Jiri" userId="S::kvitaj@upol.cz::f3eb9463-c727-4f85-95e8-7d430996bc81" providerId="AD" clId="Web-{A1BB5D0F-8486-8C7C-D937-24647A8ED357}" dt="2025-03-05T22:49:23.068" v="907" actId="20577"/>
          <ac:spMkLst>
            <pc:docMk/>
            <pc:sldMk cId="204774596" sldId="288"/>
            <ac:spMk id="3" creationId="{00000000-0000-0000-0000-000000000000}"/>
          </ac:spMkLst>
        </pc:spChg>
        <pc:picChg chg="mod">
          <ac:chgData name="Kvita Jiri" userId="S::kvitaj@upol.cz::f3eb9463-c727-4f85-95e8-7d430996bc81" providerId="AD" clId="Web-{A1BB5D0F-8486-8C7C-D937-24647A8ED357}" dt="2025-03-05T22:49:20.724" v="906" actId="1076"/>
          <ac:picMkLst>
            <pc:docMk/>
            <pc:sldMk cId="204774596" sldId="288"/>
            <ac:picMk id="5" creationId="{6E04E614-CA9D-E8EC-2AB0-AFB74104683E}"/>
          </ac:picMkLst>
        </pc:picChg>
      </pc:sldChg>
      <pc:sldChg chg="modSp">
        <pc:chgData name="Kvita Jiri" userId="S::kvitaj@upol.cz::f3eb9463-c727-4f85-95e8-7d430996bc81" providerId="AD" clId="Web-{A1BB5D0F-8486-8C7C-D937-24647A8ED357}" dt="2025-03-05T23:05:05.691" v="1127" actId="20577"/>
        <pc:sldMkLst>
          <pc:docMk/>
          <pc:sldMk cId="2082141863" sldId="290"/>
        </pc:sldMkLst>
        <pc:spChg chg="mod">
          <ac:chgData name="Kvita Jiri" userId="S::kvitaj@upol.cz::f3eb9463-c727-4f85-95e8-7d430996bc81" providerId="AD" clId="Web-{A1BB5D0F-8486-8C7C-D937-24647A8ED357}" dt="2025-03-05T23:05:05.691" v="1127" actId="20577"/>
          <ac:spMkLst>
            <pc:docMk/>
            <pc:sldMk cId="2082141863" sldId="290"/>
            <ac:spMk id="18" creationId="{00000000-0000-0000-0000-000000000000}"/>
          </ac:spMkLst>
        </pc:spChg>
      </pc:sldChg>
      <pc:sldChg chg="modSp">
        <pc:chgData name="Kvita Jiri" userId="S::kvitaj@upol.cz::f3eb9463-c727-4f85-95e8-7d430996bc81" providerId="AD" clId="Web-{A1BB5D0F-8486-8C7C-D937-24647A8ED357}" dt="2025-03-05T21:21:44.247" v="167" actId="20577"/>
        <pc:sldMkLst>
          <pc:docMk/>
          <pc:sldMk cId="1525034689" sldId="300"/>
        </pc:sldMkLst>
        <pc:spChg chg="mod">
          <ac:chgData name="Kvita Jiri" userId="S::kvitaj@upol.cz::f3eb9463-c727-4f85-95e8-7d430996bc81" providerId="AD" clId="Web-{A1BB5D0F-8486-8C7C-D937-24647A8ED357}" dt="2025-03-05T21:21:44.247" v="167" actId="20577"/>
          <ac:spMkLst>
            <pc:docMk/>
            <pc:sldMk cId="1525034689" sldId="300"/>
            <ac:spMk id="7" creationId="{4C7DC492-D186-A4C9-7FE6-D61CD8146BA6}"/>
          </ac:spMkLst>
        </pc:spChg>
      </pc:sldChg>
      <pc:sldChg chg="addSp delSp modSp">
        <pc:chgData name="Kvita Jiri" userId="S::kvitaj@upol.cz::f3eb9463-c727-4f85-95e8-7d430996bc81" providerId="AD" clId="Web-{A1BB5D0F-8486-8C7C-D937-24647A8ED357}" dt="2025-03-05T22:47:36.876" v="886" actId="1076"/>
        <pc:sldMkLst>
          <pc:docMk/>
          <pc:sldMk cId="1158233069" sldId="311"/>
        </pc:sldMkLst>
        <pc:spChg chg="mod">
          <ac:chgData name="Kvita Jiri" userId="S::kvitaj@upol.cz::f3eb9463-c727-4f85-95e8-7d430996bc81" providerId="AD" clId="Web-{A1BB5D0F-8486-8C7C-D937-24647A8ED357}" dt="2025-03-05T22:42:55.348" v="792" actId="20577"/>
          <ac:spMkLst>
            <pc:docMk/>
            <pc:sldMk cId="1158233069" sldId="311"/>
            <ac:spMk id="2" creationId="{00000000-0000-0000-0000-000000000000}"/>
          </ac:spMkLst>
        </pc:spChg>
        <pc:spChg chg="mod">
          <ac:chgData name="Kvita Jiri" userId="S::kvitaj@upol.cz::f3eb9463-c727-4f85-95e8-7d430996bc81" providerId="AD" clId="Web-{A1BB5D0F-8486-8C7C-D937-24647A8ED357}" dt="2025-03-05T22:44:23.961" v="866" actId="20577"/>
          <ac:spMkLst>
            <pc:docMk/>
            <pc:sldMk cId="1158233069" sldId="311"/>
            <ac:spMk id="3" creationId="{00000000-0000-0000-0000-000000000000}"/>
          </ac:spMkLst>
        </pc:spChg>
        <pc:spChg chg="add mod">
          <ac:chgData name="Kvita Jiri" userId="S::kvitaj@upol.cz::f3eb9463-c727-4f85-95e8-7d430996bc81" providerId="AD" clId="Web-{A1BB5D0F-8486-8C7C-D937-24647A8ED357}" dt="2025-03-05T22:47:05.296" v="879" actId="1076"/>
          <ac:spMkLst>
            <pc:docMk/>
            <pc:sldMk cId="1158233069" sldId="311"/>
            <ac:spMk id="5" creationId="{DD08193F-A7E6-CC8D-F547-FD2EF550DC50}"/>
          </ac:spMkLst>
        </pc:spChg>
        <pc:spChg chg="add mod">
          <ac:chgData name="Kvita Jiri" userId="S::kvitaj@upol.cz::f3eb9463-c727-4f85-95e8-7d430996bc81" providerId="AD" clId="Web-{A1BB5D0F-8486-8C7C-D937-24647A8ED357}" dt="2025-03-05T22:47:36.876" v="886" actId="1076"/>
          <ac:spMkLst>
            <pc:docMk/>
            <pc:sldMk cId="1158233069" sldId="311"/>
            <ac:spMk id="8" creationId="{0BF31258-09B0-C061-F8EC-C5B0495125C4}"/>
          </ac:spMkLst>
        </pc:spChg>
        <pc:picChg chg="add mod">
          <ac:chgData name="Kvita Jiri" userId="S::kvitaj@upol.cz::f3eb9463-c727-4f85-95e8-7d430996bc81" providerId="AD" clId="Web-{A1BB5D0F-8486-8C7C-D937-24647A8ED357}" dt="2025-03-05T22:47:06.265" v="880" actId="1076"/>
          <ac:picMkLst>
            <pc:docMk/>
            <pc:sldMk cId="1158233069" sldId="311"/>
            <ac:picMk id="4" creationId="{DDEAE146-8FA1-E6CF-4982-A8E385A422AC}"/>
          </ac:picMkLst>
        </pc:picChg>
        <pc:picChg chg="del">
          <ac:chgData name="Kvita Jiri" userId="S::kvitaj@upol.cz::f3eb9463-c727-4f85-95e8-7d430996bc81" providerId="AD" clId="Web-{A1BB5D0F-8486-8C7C-D937-24647A8ED357}" dt="2025-03-05T22:42:38.737" v="767"/>
          <ac:picMkLst>
            <pc:docMk/>
            <pc:sldMk cId="1158233069" sldId="311"/>
            <ac:picMk id="6" creationId="{BAE2BB05-2195-2620-F262-2CF6BB10CCE0}"/>
          </ac:picMkLst>
        </pc:picChg>
        <pc:picChg chg="add mod">
          <ac:chgData name="Kvita Jiri" userId="S::kvitaj@upol.cz::f3eb9463-c727-4f85-95e8-7d430996bc81" providerId="AD" clId="Web-{A1BB5D0F-8486-8C7C-D937-24647A8ED357}" dt="2025-03-05T22:46:59.843" v="876" actId="14100"/>
          <ac:picMkLst>
            <pc:docMk/>
            <pc:sldMk cId="1158233069" sldId="311"/>
            <ac:picMk id="7" creationId="{E39E51DF-7F68-3C72-4103-E3777D4D0DD2}"/>
          </ac:picMkLst>
        </pc:picChg>
      </pc:sldChg>
      <pc:sldChg chg="modSp">
        <pc:chgData name="Kvita Jiri" userId="S::kvitaj@upol.cz::f3eb9463-c727-4f85-95e8-7d430996bc81" providerId="AD" clId="Web-{A1BB5D0F-8486-8C7C-D937-24647A8ED357}" dt="2025-03-05T22:48:48.551" v="894" actId="1076"/>
        <pc:sldMkLst>
          <pc:docMk/>
          <pc:sldMk cId="2346932985" sldId="312"/>
        </pc:sldMkLst>
        <pc:picChg chg="mod">
          <ac:chgData name="Kvita Jiri" userId="S::kvitaj@upol.cz::f3eb9463-c727-4f85-95e8-7d430996bc81" providerId="AD" clId="Web-{A1BB5D0F-8486-8C7C-D937-24647A8ED357}" dt="2025-03-05T22:48:48.551" v="894" actId="1076"/>
          <ac:picMkLst>
            <pc:docMk/>
            <pc:sldMk cId="2346932985" sldId="312"/>
            <ac:picMk id="5" creationId="{00000000-0000-0000-0000-000000000000}"/>
          </ac:picMkLst>
        </pc:picChg>
      </pc:sldChg>
      <pc:sldChg chg="modSp">
        <pc:chgData name="Kvita Jiri" userId="S::kvitaj@upol.cz::f3eb9463-c727-4f85-95e8-7d430996bc81" providerId="AD" clId="Web-{A1BB5D0F-8486-8C7C-D937-24647A8ED357}" dt="2025-03-05T22:48:52.364" v="895" actId="1076"/>
        <pc:sldMkLst>
          <pc:docMk/>
          <pc:sldMk cId="32411301" sldId="313"/>
        </pc:sldMkLst>
        <pc:picChg chg="mod">
          <ac:chgData name="Kvita Jiri" userId="S::kvitaj@upol.cz::f3eb9463-c727-4f85-95e8-7d430996bc81" providerId="AD" clId="Web-{A1BB5D0F-8486-8C7C-D937-24647A8ED357}" dt="2025-03-05T22:48:52.364" v="895" actId="1076"/>
          <ac:picMkLst>
            <pc:docMk/>
            <pc:sldMk cId="32411301" sldId="313"/>
            <ac:picMk id="4" creationId="{00000000-0000-0000-0000-000000000000}"/>
          </ac:picMkLst>
        </pc:picChg>
      </pc:sldChg>
      <pc:sldChg chg="ord">
        <pc:chgData name="Kvita Jiri" userId="S::kvitaj@upol.cz::f3eb9463-c727-4f85-95e8-7d430996bc81" providerId="AD" clId="Web-{A1BB5D0F-8486-8C7C-D937-24647A8ED357}" dt="2025-03-05T22:48:39.801" v="893"/>
        <pc:sldMkLst>
          <pc:docMk/>
          <pc:sldMk cId="2459208703" sldId="314"/>
        </pc:sldMkLst>
      </pc:sldChg>
      <pc:sldChg chg="modSp del">
        <pc:chgData name="Kvita Jiri" userId="S::kvitaj@upol.cz::f3eb9463-c727-4f85-95e8-7d430996bc81" providerId="AD" clId="Web-{A1BB5D0F-8486-8C7C-D937-24647A8ED357}" dt="2025-03-05T22:48:34.269" v="892"/>
        <pc:sldMkLst>
          <pc:docMk/>
          <pc:sldMk cId="100245488" sldId="316"/>
        </pc:sldMkLst>
        <pc:picChg chg="mod modCrop">
          <ac:chgData name="Kvita Jiri" userId="S::kvitaj@upol.cz::f3eb9463-c727-4f85-95e8-7d430996bc81" providerId="AD" clId="Web-{A1BB5D0F-8486-8C7C-D937-24647A8ED357}" dt="2025-03-05T22:48:22.940" v="888"/>
          <ac:picMkLst>
            <pc:docMk/>
            <pc:sldMk cId="100245488" sldId="316"/>
            <ac:picMk id="4" creationId="{00000000-0000-0000-0000-000000000000}"/>
          </ac:picMkLst>
        </pc:picChg>
      </pc:sldChg>
      <pc:sldChg chg="ord">
        <pc:chgData name="Kvita Jiri" userId="S::kvitaj@upol.cz::f3eb9463-c727-4f85-95e8-7d430996bc81" providerId="AD" clId="Web-{A1BB5D0F-8486-8C7C-D937-24647A8ED357}" dt="2025-03-05T23:04:37.206" v="1121"/>
        <pc:sldMkLst>
          <pc:docMk/>
          <pc:sldMk cId="10809618" sldId="318"/>
        </pc:sldMkLst>
      </pc:sldChg>
      <pc:sldChg chg="addSp delSp modSp ord addAnim delAnim">
        <pc:chgData name="Kvita Jiri" userId="S::kvitaj@upol.cz::f3eb9463-c727-4f85-95e8-7d430996bc81" providerId="AD" clId="Web-{A1BB5D0F-8486-8C7C-D937-24647A8ED357}" dt="2025-03-05T21:43:57.411" v="391" actId="1076"/>
        <pc:sldMkLst>
          <pc:docMk/>
          <pc:sldMk cId="3900511354" sldId="320"/>
        </pc:sldMkLst>
        <pc:spChg chg="add del mod">
          <ac:chgData name="Kvita Jiri" userId="S::kvitaj@upol.cz::f3eb9463-c727-4f85-95e8-7d430996bc81" providerId="AD" clId="Web-{A1BB5D0F-8486-8C7C-D937-24647A8ED357}" dt="2025-03-05T21:38:28.814" v="286"/>
          <ac:spMkLst>
            <pc:docMk/>
            <pc:sldMk cId="3900511354" sldId="320"/>
            <ac:spMk id="5" creationId="{B291BD78-983C-5961-318A-04969309B0E4}"/>
          </ac:spMkLst>
        </pc:spChg>
        <pc:spChg chg="del mod">
          <ac:chgData name="Kvita Jiri" userId="S::kvitaj@upol.cz::f3eb9463-c727-4f85-95e8-7d430996bc81" providerId="AD" clId="Web-{A1BB5D0F-8486-8C7C-D937-24647A8ED357}" dt="2025-03-05T21:40:08.038" v="314"/>
          <ac:spMkLst>
            <pc:docMk/>
            <pc:sldMk cId="3900511354" sldId="320"/>
            <ac:spMk id="8" creationId="{6A35F390-DA9D-4C3C-C249-C84BA33B6E45}"/>
          </ac:spMkLst>
        </pc:spChg>
        <pc:spChg chg="del">
          <ac:chgData name="Kvita Jiri" userId="S::kvitaj@upol.cz::f3eb9463-c727-4f85-95e8-7d430996bc81" providerId="AD" clId="Web-{A1BB5D0F-8486-8C7C-D937-24647A8ED357}" dt="2025-03-05T21:37:59.312" v="269"/>
          <ac:spMkLst>
            <pc:docMk/>
            <pc:sldMk cId="3900511354" sldId="320"/>
            <ac:spMk id="9" creationId="{B291BD78-983C-5961-318A-04969309B0E4}"/>
          </ac:spMkLst>
        </pc:spChg>
        <pc:spChg chg="del mod">
          <ac:chgData name="Kvita Jiri" userId="S::kvitaj@upol.cz::f3eb9463-c727-4f85-95e8-7d430996bc81" providerId="AD" clId="Web-{A1BB5D0F-8486-8C7C-D937-24647A8ED357}" dt="2025-03-05T21:40:08.054" v="316"/>
          <ac:spMkLst>
            <pc:docMk/>
            <pc:sldMk cId="3900511354" sldId="320"/>
            <ac:spMk id="10" creationId="{D5CE91AD-54EA-E1DB-4669-4B08BA41C0BD}"/>
          </ac:spMkLst>
        </pc:spChg>
        <pc:spChg chg="mod">
          <ac:chgData name="Kvita Jiri" userId="S::kvitaj@upol.cz::f3eb9463-c727-4f85-95e8-7d430996bc81" providerId="AD" clId="Web-{A1BB5D0F-8486-8C7C-D937-24647A8ED357}" dt="2025-03-05T21:43:57.411" v="391" actId="1076"/>
          <ac:spMkLst>
            <pc:docMk/>
            <pc:sldMk cId="3900511354" sldId="320"/>
            <ac:spMk id="16" creationId="{F861C011-86E2-281C-B341-ECF901ABF73E}"/>
          </ac:spMkLst>
        </pc:spChg>
        <pc:picChg chg="add mod modCrop">
          <ac:chgData name="Kvita Jiri" userId="S::kvitaj@upol.cz::f3eb9463-c727-4f85-95e8-7d430996bc81" providerId="AD" clId="Web-{A1BB5D0F-8486-8C7C-D937-24647A8ED357}" dt="2025-03-05T21:43:00.517" v="352" actId="14100"/>
          <ac:picMkLst>
            <pc:docMk/>
            <pc:sldMk cId="3900511354" sldId="320"/>
            <ac:picMk id="2" creationId="{68CC7EA4-7341-B7EC-3C54-24DD8DFB0058}"/>
          </ac:picMkLst>
        </pc:picChg>
        <pc:picChg chg="del mod">
          <ac:chgData name="Kvita Jiri" userId="S::kvitaj@upol.cz::f3eb9463-c727-4f85-95e8-7d430996bc81" providerId="AD" clId="Web-{A1BB5D0F-8486-8C7C-D937-24647A8ED357}" dt="2025-03-05T21:40:08.054" v="318"/>
          <ac:picMkLst>
            <pc:docMk/>
            <pc:sldMk cId="3900511354" sldId="320"/>
            <ac:picMk id="3" creationId="{12781C1D-AE2F-800E-BE17-4EBF885BD445}"/>
          </ac:picMkLst>
        </pc:picChg>
        <pc:picChg chg="del mod">
          <ac:chgData name="Kvita Jiri" userId="S::kvitaj@upol.cz::f3eb9463-c727-4f85-95e8-7d430996bc81" providerId="AD" clId="Web-{A1BB5D0F-8486-8C7C-D937-24647A8ED357}" dt="2025-03-05T21:40:08.038" v="315"/>
          <ac:picMkLst>
            <pc:docMk/>
            <pc:sldMk cId="3900511354" sldId="320"/>
            <ac:picMk id="4" creationId="{9747E3F3-1266-1F26-C5B5-8003950C0909}"/>
          </ac:picMkLst>
        </pc:picChg>
        <pc:picChg chg="del mod">
          <ac:chgData name="Kvita Jiri" userId="S::kvitaj@upol.cz::f3eb9463-c727-4f85-95e8-7d430996bc81" providerId="AD" clId="Web-{A1BB5D0F-8486-8C7C-D937-24647A8ED357}" dt="2025-03-05T21:40:08.054" v="317"/>
          <ac:picMkLst>
            <pc:docMk/>
            <pc:sldMk cId="3900511354" sldId="320"/>
            <ac:picMk id="6" creationId="{342CEBA9-E2F9-2F00-3ECC-A346A16035CD}"/>
          </ac:picMkLst>
        </pc:picChg>
      </pc:sldChg>
      <pc:sldChg chg="modSp ord">
        <pc:chgData name="Kvita Jiri" userId="S::kvitaj@upol.cz::f3eb9463-c727-4f85-95e8-7d430996bc81" providerId="AD" clId="Web-{A1BB5D0F-8486-8C7C-D937-24647A8ED357}" dt="2025-03-05T23:02:36.042" v="1120" actId="20577"/>
        <pc:sldMkLst>
          <pc:docMk/>
          <pc:sldMk cId="3791887306" sldId="321"/>
        </pc:sldMkLst>
        <pc:spChg chg="mod">
          <ac:chgData name="Kvita Jiri" userId="S::kvitaj@upol.cz::f3eb9463-c727-4f85-95e8-7d430996bc81" providerId="AD" clId="Web-{A1BB5D0F-8486-8C7C-D937-24647A8ED357}" dt="2025-03-05T23:02:36.042" v="1120" actId="20577"/>
          <ac:spMkLst>
            <pc:docMk/>
            <pc:sldMk cId="3791887306" sldId="321"/>
            <ac:spMk id="12" creationId="{E1C449D8-FF17-83A1-1A0C-EC86F3C1866D}"/>
          </ac:spMkLst>
        </pc:spChg>
      </pc:sldChg>
      <pc:sldChg chg="addSp delSp modSp">
        <pc:chgData name="Kvita Jiri" userId="S::kvitaj@upol.cz::f3eb9463-c727-4f85-95e8-7d430996bc81" providerId="AD" clId="Web-{A1BB5D0F-8486-8C7C-D937-24647A8ED357}" dt="2025-03-05T21:49:55.353" v="440" actId="1076"/>
        <pc:sldMkLst>
          <pc:docMk/>
          <pc:sldMk cId="1996199473" sldId="323"/>
        </pc:sldMkLst>
        <pc:spChg chg="add del mod">
          <ac:chgData name="Kvita Jiri" userId="S::kvitaj@upol.cz::f3eb9463-c727-4f85-95e8-7d430996bc81" providerId="AD" clId="Web-{A1BB5D0F-8486-8C7C-D937-24647A8ED357}" dt="2025-03-05T21:48:18.285" v="418"/>
          <ac:spMkLst>
            <pc:docMk/>
            <pc:sldMk cId="1996199473" sldId="323"/>
            <ac:spMk id="8" creationId="{34CB6D7C-E160-0533-3ACB-D5B120C68748}"/>
          </ac:spMkLst>
        </pc:spChg>
        <pc:picChg chg="mod">
          <ac:chgData name="Kvita Jiri" userId="S::kvitaj@upol.cz::f3eb9463-c727-4f85-95e8-7d430996bc81" providerId="AD" clId="Web-{A1BB5D0F-8486-8C7C-D937-24647A8ED357}" dt="2025-03-05T21:48:49.130" v="425" actId="1076"/>
          <ac:picMkLst>
            <pc:docMk/>
            <pc:sldMk cId="1996199473" sldId="323"/>
            <ac:picMk id="4" creationId="{00000000-0000-0000-0000-000000000000}"/>
          </ac:picMkLst>
        </pc:picChg>
        <pc:picChg chg="mod">
          <ac:chgData name="Kvita Jiri" userId="S::kvitaj@upol.cz::f3eb9463-c727-4f85-95e8-7d430996bc81" providerId="AD" clId="Web-{A1BB5D0F-8486-8C7C-D937-24647A8ED357}" dt="2025-03-05T21:48:51.755" v="426" actId="1076"/>
          <ac:picMkLst>
            <pc:docMk/>
            <pc:sldMk cId="1996199473" sldId="323"/>
            <ac:picMk id="6" creationId="{00000000-0000-0000-0000-000000000000}"/>
          </ac:picMkLst>
        </pc:picChg>
        <pc:picChg chg="add del mod">
          <ac:chgData name="Kvita Jiri" userId="S::kvitaj@upol.cz::f3eb9463-c727-4f85-95e8-7d430996bc81" providerId="AD" clId="Web-{A1BB5D0F-8486-8C7C-D937-24647A8ED357}" dt="2025-03-05T21:49:34.508" v="434"/>
          <ac:picMkLst>
            <pc:docMk/>
            <pc:sldMk cId="1996199473" sldId="323"/>
            <ac:picMk id="10" creationId="{6C50A561-B105-BCAF-83B2-58BA627AA5C7}"/>
          </ac:picMkLst>
        </pc:picChg>
        <pc:picChg chg="add mod">
          <ac:chgData name="Kvita Jiri" userId="S::kvitaj@upol.cz::f3eb9463-c727-4f85-95e8-7d430996bc81" providerId="AD" clId="Web-{A1BB5D0F-8486-8C7C-D937-24647A8ED357}" dt="2025-03-05T21:49:45.977" v="437" actId="14100"/>
          <ac:picMkLst>
            <pc:docMk/>
            <pc:sldMk cId="1996199473" sldId="323"/>
            <ac:picMk id="11" creationId="{986B579B-AF88-E8A0-B944-2760FBAB3206}"/>
          </ac:picMkLst>
        </pc:picChg>
        <pc:picChg chg="add mod">
          <ac:chgData name="Kvita Jiri" userId="S::kvitaj@upol.cz::f3eb9463-c727-4f85-95e8-7d430996bc81" providerId="AD" clId="Web-{A1BB5D0F-8486-8C7C-D937-24647A8ED357}" dt="2025-03-05T21:49:55.353" v="440" actId="1076"/>
          <ac:picMkLst>
            <pc:docMk/>
            <pc:sldMk cId="1996199473" sldId="323"/>
            <ac:picMk id="12" creationId="{B7ABCB60-4D98-A34E-92AC-6D19736E0041}"/>
          </ac:picMkLst>
        </pc:picChg>
      </pc:sldChg>
      <pc:sldChg chg="modSp del ord">
        <pc:chgData name="Kvita Jiri" userId="S::kvitaj@upol.cz::f3eb9463-c727-4f85-95e8-7d430996bc81" providerId="AD" clId="Web-{A1BB5D0F-8486-8C7C-D937-24647A8ED357}" dt="2025-03-05T21:39:35.505" v="311"/>
        <pc:sldMkLst>
          <pc:docMk/>
          <pc:sldMk cId="2811431435" sldId="325"/>
        </pc:sldMkLst>
        <pc:spChg chg="mod">
          <ac:chgData name="Kvita Jiri" userId="S::kvitaj@upol.cz::f3eb9463-c727-4f85-95e8-7d430996bc81" providerId="AD" clId="Web-{A1BB5D0F-8486-8C7C-D937-24647A8ED357}" dt="2025-03-05T21:37:00.637" v="259" actId="20577"/>
          <ac:spMkLst>
            <pc:docMk/>
            <pc:sldMk cId="2811431435" sldId="325"/>
            <ac:spMk id="16" creationId="{A060AED9-7CC6-F391-B503-45C44D9BE5CC}"/>
          </ac:spMkLst>
        </pc:spChg>
      </pc:sldChg>
      <pc:sldChg chg="modSp">
        <pc:chgData name="Kvita Jiri" userId="S::kvitaj@upol.cz::f3eb9463-c727-4f85-95e8-7d430996bc81" providerId="AD" clId="Web-{A1BB5D0F-8486-8C7C-D937-24647A8ED357}" dt="2025-03-05T22:49:49.538" v="913" actId="1076"/>
        <pc:sldMkLst>
          <pc:docMk/>
          <pc:sldMk cId="2533850552" sldId="326"/>
        </pc:sldMkLst>
        <pc:picChg chg="mod">
          <ac:chgData name="Kvita Jiri" userId="S::kvitaj@upol.cz::f3eb9463-c727-4f85-95e8-7d430996bc81" providerId="AD" clId="Web-{A1BB5D0F-8486-8C7C-D937-24647A8ED357}" dt="2025-03-05T22:49:49.538" v="913" actId="1076"/>
          <ac:picMkLst>
            <pc:docMk/>
            <pc:sldMk cId="2533850552" sldId="326"/>
            <ac:picMk id="8" creationId="{9E959A24-21E6-BD48-2C1E-594678753A01}"/>
          </ac:picMkLst>
        </pc:picChg>
        <pc:picChg chg="mod">
          <ac:chgData name="Kvita Jiri" userId="S::kvitaj@upol.cz::f3eb9463-c727-4f85-95e8-7d430996bc81" providerId="AD" clId="Web-{A1BB5D0F-8486-8C7C-D937-24647A8ED357}" dt="2025-03-05T22:49:43.022" v="910" actId="14100"/>
          <ac:picMkLst>
            <pc:docMk/>
            <pc:sldMk cId="2533850552" sldId="326"/>
            <ac:picMk id="9" creationId="{4AE259DB-BBDF-D67E-C92E-DE0AF5EF5D1E}"/>
          </ac:picMkLst>
        </pc:picChg>
      </pc:sldChg>
      <pc:sldChg chg="modSp">
        <pc:chgData name="Kvita Jiri" userId="S::kvitaj@upol.cz::f3eb9463-c727-4f85-95e8-7d430996bc81" providerId="AD" clId="Web-{A1BB5D0F-8486-8C7C-D937-24647A8ED357}" dt="2025-03-06T06:34:28.695" v="1698" actId="20577"/>
        <pc:sldMkLst>
          <pc:docMk/>
          <pc:sldMk cId="3700281300" sldId="330"/>
        </pc:sldMkLst>
        <pc:spChg chg="mod">
          <ac:chgData name="Kvita Jiri" userId="S::kvitaj@upol.cz::f3eb9463-c727-4f85-95e8-7d430996bc81" providerId="AD" clId="Web-{A1BB5D0F-8486-8C7C-D937-24647A8ED357}" dt="2025-03-06T06:34:28.695" v="1698" actId="20577"/>
          <ac:spMkLst>
            <pc:docMk/>
            <pc:sldMk cId="3700281300" sldId="330"/>
            <ac:spMk id="2" creationId="{8AEFCF8F-A3A2-48B5-639F-AC6DFFE2636B}"/>
          </ac:spMkLst>
        </pc:spChg>
      </pc:sldChg>
      <pc:sldChg chg="addSp delSp modSp add ord replId">
        <pc:chgData name="Kvita Jiri" userId="S::kvitaj@upol.cz::f3eb9463-c727-4f85-95e8-7d430996bc81" providerId="AD" clId="Web-{A1BB5D0F-8486-8C7C-D937-24647A8ED357}" dt="2025-03-05T23:56:35.187" v="1561"/>
        <pc:sldMkLst>
          <pc:docMk/>
          <pc:sldMk cId="1661420994" sldId="331"/>
        </pc:sldMkLst>
        <pc:spChg chg="mod">
          <ac:chgData name="Kvita Jiri" userId="S::kvitaj@upol.cz::f3eb9463-c727-4f85-95e8-7d430996bc81" providerId="AD" clId="Web-{A1BB5D0F-8486-8C7C-D937-24647A8ED357}" dt="2025-03-05T14:44:22.721" v="36" actId="20577"/>
          <ac:spMkLst>
            <pc:docMk/>
            <pc:sldMk cId="1661420994" sldId="331"/>
            <ac:spMk id="2" creationId="{6E292004-703A-45ED-C5FD-20B439CA658F}"/>
          </ac:spMkLst>
        </pc:spChg>
        <pc:spChg chg="mod">
          <ac:chgData name="Kvita Jiri" userId="S::kvitaj@upol.cz::f3eb9463-c727-4f85-95e8-7d430996bc81" providerId="AD" clId="Web-{A1BB5D0F-8486-8C7C-D937-24647A8ED357}" dt="2025-03-05T23:56:09.624" v="1559" actId="20577"/>
          <ac:spMkLst>
            <pc:docMk/>
            <pc:sldMk cId="1661420994" sldId="331"/>
            <ac:spMk id="3" creationId="{46F4091F-329F-BE87-68D8-CF6CB898F3F9}"/>
          </ac:spMkLst>
        </pc:spChg>
        <pc:picChg chg="add del mod">
          <ac:chgData name="Kvita Jiri" userId="S::kvitaj@upol.cz::f3eb9463-c727-4f85-95e8-7d430996bc81" providerId="AD" clId="Web-{A1BB5D0F-8486-8C7C-D937-24647A8ED357}" dt="2025-03-05T22:50:24.930" v="916"/>
          <ac:picMkLst>
            <pc:docMk/>
            <pc:sldMk cId="1661420994" sldId="331"/>
            <ac:picMk id="4" creationId="{0F297323-7B45-DAFC-FBA9-DD56E160F840}"/>
          </ac:picMkLst>
        </pc:picChg>
        <pc:picChg chg="del">
          <ac:chgData name="Kvita Jiri" userId="S::kvitaj@upol.cz::f3eb9463-c727-4f85-95e8-7d430996bc81" providerId="AD" clId="Web-{A1BB5D0F-8486-8C7C-D937-24647A8ED357}" dt="2025-03-05T14:43:48.704" v="4"/>
          <ac:picMkLst>
            <pc:docMk/>
            <pc:sldMk cId="1661420994" sldId="331"/>
            <ac:picMk id="4" creationId="{249705D3-BAC9-7381-2404-7A1EDC6356CC}"/>
          </ac:picMkLst>
        </pc:picChg>
        <pc:picChg chg="add del mod">
          <ac:chgData name="Kvita Jiri" userId="S::kvitaj@upol.cz::f3eb9463-c727-4f85-95e8-7d430996bc81" providerId="AD" clId="Web-{A1BB5D0F-8486-8C7C-D937-24647A8ED357}" dt="2025-03-05T23:22:14.210" v="1244"/>
          <ac:picMkLst>
            <pc:docMk/>
            <pc:sldMk cId="1661420994" sldId="331"/>
            <ac:picMk id="5" creationId="{F0A96255-486D-EB6B-3CC0-43FC9458F711}"/>
          </ac:picMkLst>
        </pc:picChg>
        <pc:picChg chg="del">
          <ac:chgData name="Kvita Jiri" userId="S::kvitaj@upol.cz::f3eb9463-c727-4f85-95e8-7d430996bc81" providerId="AD" clId="Web-{A1BB5D0F-8486-8C7C-D937-24647A8ED357}" dt="2025-03-05T14:43:47.298" v="2"/>
          <ac:picMkLst>
            <pc:docMk/>
            <pc:sldMk cId="1661420994" sldId="331"/>
            <ac:picMk id="6" creationId="{4509A3EA-A719-3388-0435-677E5A2647CF}"/>
          </ac:picMkLst>
        </pc:picChg>
        <pc:picChg chg="add del mod">
          <ac:chgData name="Kvita Jiri" userId="S::kvitaj@upol.cz::f3eb9463-c727-4f85-95e8-7d430996bc81" providerId="AD" clId="Web-{A1BB5D0F-8486-8C7C-D937-24647A8ED357}" dt="2025-03-05T23:22:21.663" v="1246"/>
          <ac:picMkLst>
            <pc:docMk/>
            <pc:sldMk cId="1661420994" sldId="331"/>
            <ac:picMk id="6" creationId="{D22429CF-E996-7FF9-F101-6F4DBD6225B3}"/>
          </ac:picMkLst>
        </pc:picChg>
        <pc:picChg chg="del">
          <ac:chgData name="Kvita Jiri" userId="S::kvitaj@upol.cz::f3eb9463-c727-4f85-95e8-7d430996bc81" providerId="AD" clId="Web-{A1BB5D0F-8486-8C7C-D937-24647A8ED357}" dt="2025-03-05T14:43:49.658" v="5"/>
          <ac:picMkLst>
            <pc:docMk/>
            <pc:sldMk cId="1661420994" sldId="331"/>
            <ac:picMk id="7" creationId="{60A68DCC-A5FC-004D-7033-41BC0F24BFBB}"/>
          </ac:picMkLst>
        </pc:picChg>
        <pc:picChg chg="add del mod">
          <ac:chgData name="Kvita Jiri" userId="S::kvitaj@upol.cz::f3eb9463-c727-4f85-95e8-7d430996bc81" providerId="AD" clId="Web-{A1BB5D0F-8486-8C7C-D937-24647A8ED357}" dt="2025-03-05T23:22:46.195" v="1248"/>
          <ac:picMkLst>
            <pc:docMk/>
            <pc:sldMk cId="1661420994" sldId="331"/>
            <ac:picMk id="7" creationId="{FA7A6E30-BE29-FBFA-D9C6-0B14B777A4C0}"/>
          </ac:picMkLst>
        </pc:picChg>
        <pc:picChg chg="add mod">
          <ac:chgData name="Kvita Jiri" userId="S::kvitaj@upol.cz::f3eb9463-c727-4f85-95e8-7d430996bc81" providerId="AD" clId="Web-{A1BB5D0F-8486-8C7C-D937-24647A8ED357}" dt="2025-03-05T23:56:11.296" v="1560" actId="1076"/>
          <ac:picMkLst>
            <pc:docMk/>
            <pc:sldMk cId="1661420994" sldId="331"/>
            <ac:picMk id="8" creationId="{5F370747-3201-CC24-8C8E-3B9CB9957BE6}"/>
          </ac:picMkLst>
        </pc:picChg>
        <pc:picChg chg="del">
          <ac:chgData name="Kvita Jiri" userId="S::kvitaj@upol.cz::f3eb9463-c727-4f85-95e8-7d430996bc81" providerId="AD" clId="Web-{A1BB5D0F-8486-8C7C-D937-24647A8ED357}" dt="2025-03-05T14:43:47.923" v="3"/>
          <ac:picMkLst>
            <pc:docMk/>
            <pc:sldMk cId="1661420994" sldId="331"/>
            <ac:picMk id="8" creationId="{D4B116B4-2F62-4F51-2448-54B2987D2491}"/>
          </ac:picMkLst>
        </pc:picChg>
        <pc:picChg chg="del">
          <ac:chgData name="Kvita Jiri" userId="S::kvitaj@upol.cz::f3eb9463-c727-4f85-95e8-7d430996bc81" providerId="AD" clId="Web-{A1BB5D0F-8486-8C7C-D937-24647A8ED357}" dt="2025-03-05T14:43:45.501" v="1"/>
          <ac:picMkLst>
            <pc:docMk/>
            <pc:sldMk cId="1661420994" sldId="331"/>
            <ac:picMk id="9" creationId="{829D48CF-C13A-03F9-059B-AE1C64BCAA57}"/>
          </ac:picMkLst>
        </pc:picChg>
      </pc:sldChg>
      <pc:sldChg chg="modSp add ord replId">
        <pc:chgData name="Kvita Jiri" userId="S::kvitaj@upol.cz::f3eb9463-c727-4f85-95e8-7d430996bc81" providerId="AD" clId="Web-{A1BB5D0F-8486-8C7C-D937-24647A8ED357}" dt="2025-03-05T23:56:35.187" v="1562"/>
        <pc:sldMkLst>
          <pc:docMk/>
          <pc:sldMk cId="777204162" sldId="332"/>
        </pc:sldMkLst>
        <pc:spChg chg="mod">
          <ac:chgData name="Kvita Jiri" userId="S::kvitaj@upol.cz::f3eb9463-c727-4f85-95e8-7d430996bc81" providerId="AD" clId="Web-{A1BB5D0F-8486-8C7C-D937-24647A8ED357}" dt="2025-03-05T16:05:38.501" v="90" actId="20577"/>
          <ac:spMkLst>
            <pc:docMk/>
            <pc:sldMk cId="777204162" sldId="332"/>
            <ac:spMk id="2" creationId="{FF6DECE9-1372-3373-6E4C-AF98E26B283C}"/>
          </ac:spMkLst>
        </pc:spChg>
        <pc:spChg chg="mod">
          <ac:chgData name="Kvita Jiri" userId="S::kvitaj@upol.cz::f3eb9463-c727-4f85-95e8-7d430996bc81" providerId="AD" clId="Web-{A1BB5D0F-8486-8C7C-D937-24647A8ED357}" dt="2025-03-05T23:55:35.575" v="1527" actId="20577"/>
          <ac:spMkLst>
            <pc:docMk/>
            <pc:sldMk cId="777204162" sldId="332"/>
            <ac:spMk id="3" creationId="{E62FA7CB-4554-627C-2456-204915B3F282}"/>
          </ac:spMkLst>
        </pc:spChg>
      </pc:sldChg>
      <pc:sldChg chg="addSp delSp modSp add replId">
        <pc:chgData name="Kvita Jiri" userId="S::kvitaj@upol.cz::f3eb9463-c727-4f85-95e8-7d430996bc81" providerId="AD" clId="Web-{A1BB5D0F-8486-8C7C-D937-24647A8ED357}" dt="2025-03-05T23:01:34.446" v="1098" actId="20577"/>
        <pc:sldMkLst>
          <pc:docMk/>
          <pc:sldMk cId="3119803373" sldId="333"/>
        </pc:sldMkLst>
        <pc:spChg chg="add mod">
          <ac:chgData name="Kvita Jiri" userId="S::kvitaj@upol.cz::f3eb9463-c727-4f85-95e8-7d430996bc81" providerId="AD" clId="Web-{A1BB5D0F-8486-8C7C-D937-24647A8ED357}" dt="2025-03-05T21:29:21.508" v="171"/>
          <ac:spMkLst>
            <pc:docMk/>
            <pc:sldMk cId="3119803373" sldId="333"/>
            <ac:spMk id="2" creationId="{D431A83E-8A82-1E31-FD35-B99EBDEB8093}"/>
          </ac:spMkLst>
        </pc:spChg>
        <pc:spChg chg="add mod">
          <ac:chgData name="Kvita Jiri" userId="S::kvitaj@upol.cz::f3eb9463-c727-4f85-95e8-7d430996bc81" providerId="AD" clId="Web-{A1BB5D0F-8486-8C7C-D937-24647A8ED357}" dt="2025-03-05T21:30:54.919" v="182" actId="14100"/>
          <ac:spMkLst>
            <pc:docMk/>
            <pc:sldMk cId="3119803373" sldId="333"/>
            <ac:spMk id="4" creationId="{22F0D655-FABB-9399-BEF1-E3BA79ADB3BD}"/>
          </ac:spMkLst>
        </pc:spChg>
        <pc:spChg chg="add del mod">
          <ac:chgData name="Kvita Jiri" userId="S::kvitaj@upol.cz::f3eb9463-c727-4f85-95e8-7d430996bc81" providerId="AD" clId="Web-{A1BB5D0F-8486-8C7C-D937-24647A8ED357}" dt="2025-03-05T21:34:22.019" v="202"/>
          <ac:spMkLst>
            <pc:docMk/>
            <pc:sldMk cId="3119803373" sldId="333"/>
            <ac:spMk id="5" creationId="{99FDCE04-02C0-C83B-6759-F80C8164934E}"/>
          </ac:spMkLst>
        </pc:spChg>
        <pc:spChg chg="mod">
          <ac:chgData name="Kvita Jiri" userId="S::kvitaj@upol.cz::f3eb9463-c727-4f85-95e8-7d430996bc81" providerId="AD" clId="Web-{A1BB5D0F-8486-8C7C-D937-24647A8ED357}" dt="2025-03-05T23:01:34.446" v="1098" actId="20577"/>
          <ac:spMkLst>
            <pc:docMk/>
            <pc:sldMk cId="3119803373" sldId="333"/>
            <ac:spMk id="12" creationId="{0E8CDF5F-A3D9-2906-0FF8-CE4A94C04BC8}"/>
          </ac:spMkLst>
        </pc:spChg>
        <pc:spChg chg="del">
          <ac:chgData name="Kvita Jiri" userId="S::kvitaj@upol.cz::f3eb9463-c727-4f85-95e8-7d430996bc81" providerId="AD" clId="Web-{A1BB5D0F-8486-8C7C-D937-24647A8ED357}" dt="2025-03-05T21:29:20.851" v="169"/>
          <ac:spMkLst>
            <pc:docMk/>
            <pc:sldMk cId="3119803373" sldId="333"/>
            <ac:spMk id="16" creationId="{C9167644-323D-F4CE-6E3D-22087FED714A}"/>
          </ac:spMkLst>
        </pc:spChg>
        <pc:picChg chg="add mod">
          <ac:chgData name="Kvita Jiri" userId="S::kvitaj@upol.cz::f3eb9463-c727-4f85-95e8-7d430996bc81" providerId="AD" clId="Web-{A1BB5D0F-8486-8C7C-D937-24647A8ED357}" dt="2025-03-05T21:29:53.962" v="177" actId="14100"/>
          <ac:picMkLst>
            <pc:docMk/>
            <pc:sldMk cId="3119803373" sldId="333"/>
            <ac:picMk id="3" creationId="{48C5A50F-12DF-DCF5-CB7E-26119AE80D55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5T23:53:20.741" v="1472" actId="1076"/>
        <pc:sldMkLst>
          <pc:docMk/>
          <pc:sldMk cId="197850711" sldId="334"/>
        </pc:sldMkLst>
        <pc:spChg chg="add mod">
          <ac:chgData name="Kvita Jiri" userId="S::kvitaj@upol.cz::f3eb9463-c727-4f85-95e8-7d430996bc81" providerId="AD" clId="Web-{A1BB5D0F-8486-8C7C-D937-24647A8ED357}" dt="2025-03-05T23:53:20.741" v="1472" actId="1076"/>
          <ac:spMkLst>
            <pc:docMk/>
            <pc:sldMk cId="197850711" sldId="334"/>
            <ac:spMk id="3" creationId="{160BCBEB-4EEC-A098-E2C2-ACB9D00DCC3C}"/>
          </ac:spMkLst>
        </pc:spChg>
        <pc:spChg chg="del">
          <ac:chgData name="Kvita Jiri" userId="S::kvitaj@upol.cz::f3eb9463-c727-4f85-95e8-7d430996bc81" providerId="AD" clId="Web-{A1BB5D0F-8486-8C7C-D937-24647A8ED357}" dt="2025-03-05T21:32:04.818" v="191"/>
          <ac:spMkLst>
            <pc:docMk/>
            <pc:sldMk cId="197850711" sldId="334"/>
            <ac:spMk id="4" creationId="{06F2574B-533F-E89F-EC09-89FCF9BF40BD}"/>
          </ac:spMkLst>
        </pc:spChg>
        <pc:spChg chg="del">
          <ac:chgData name="Kvita Jiri" userId="S::kvitaj@upol.cz::f3eb9463-c727-4f85-95e8-7d430996bc81" providerId="AD" clId="Web-{A1BB5D0F-8486-8C7C-D937-24647A8ED357}" dt="2025-03-05T21:32:04.099" v="190"/>
          <ac:spMkLst>
            <pc:docMk/>
            <pc:sldMk cId="197850711" sldId="334"/>
            <ac:spMk id="5" creationId="{12FC37F8-B757-0906-A4C2-BAC51E0A6292}"/>
          </ac:spMkLst>
        </pc:spChg>
        <pc:spChg chg="add del mod">
          <ac:chgData name="Kvita Jiri" userId="S::kvitaj@upol.cz::f3eb9463-c727-4f85-95e8-7d430996bc81" providerId="AD" clId="Web-{A1BB5D0F-8486-8C7C-D937-24647A8ED357}" dt="2025-03-05T21:45:41.620" v="392"/>
          <ac:spMkLst>
            <pc:docMk/>
            <pc:sldMk cId="197850711" sldId="334"/>
            <ac:spMk id="7" creationId="{99FDCE04-02C0-C83B-6759-F80C8164934E}"/>
          </ac:spMkLst>
        </pc:spChg>
        <pc:spChg chg="mod">
          <ac:chgData name="Kvita Jiri" userId="S::kvitaj@upol.cz::f3eb9463-c727-4f85-95e8-7d430996bc81" providerId="AD" clId="Web-{A1BB5D0F-8486-8C7C-D937-24647A8ED357}" dt="2025-03-05T23:02:20.604" v="1117" actId="20577"/>
          <ac:spMkLst>
            <pc:docMk/>
            <pc:sldMk cId="197850711" sldId="334"/>
            <ac:spMk id="12" creationId="{0BB993A2-C96C-91C8-8E1A-C06B3C57C596}"/>
          </ac:spMkLst>
        </pc:spChg>
        <pc:picChg chg="del">
          <ac:chgData name="Kvita Jiri" userId="S::kvitaj@upol.cz::f3eb9463-c727-4f85-95e8-7d430996bc81" providerId="AD" clId="Web-{A1BB5D0F-8486-8C7C-D937-24647A8ED357}" dt="2025-03-05T21:32:00.584" v="189"/>
          <ac:picMkLst>
            <pc:docMk/>
            <pc:sldMk cId="197850711" sldId="334"/>
            <ac:picMk id="3" creationId="{321A20DE-096B-C616-3169-6A08C138A765}"/>
          </ac:picMkLst>
        </pc:picChg>
        <pc:picChg chg="add mod">
          <ac:chgData name="Kvita Jiri" userId="S::kvitaj@upol.cz::f3eb9463-c727-4f85-95e8-7d430996bc81" providerId="AD" clId="Web-{A1BB5D0F-8486-8C7C-D937-24647A8ED357}" dt="2025-03-05T21:34:26.941" v="204" actId="1076"/>
          <ac:picMkLst>
            <pc:docMk/>
            <pc:sldMk cId="197850711" sldId="334"/>
            <ac:picMk id="6" creationId="{5491C1FA-4C44-3A66-5FA2-2B6A10F4E95D}"/>
          </ac:picMkLst>
        </pc:picChg>
      </pc:sldChg>
      <pc:sldChg chg="add ord replId">
        <pc:chgData name="Kvita Jiri" userId="S::kvitaj@upol.cz::f3eb9463-c727-4f85-95e8-7d430996bc81" providerId="AD" clId="Web-{A1BB5D0F-8486-8C7C-D937-24647A8ED357}" dt="2025-03-06T06:35:49.588" v="1702"/>
        <pc:sldMkLst>
          <pc:docMk/>
          <pc:sldMk cId="1019936876" sldId="335"/>
        </pc:sldMkLst>
      </pc:sldChg>
      <pc:sldChg chg="addSp delSp modSp add replId">
        <pc:chgData name="Kvita Jiri" userId="S::kvitaj@upol.cz::f3eb9463-c727-4f85-95e8-7d430996bc81" providerId="AD" clId="Web-{A1BB5D0F-8486-8C7C-D937-24647A8ED357}" dt="2025-03-06T06:34:04.147" v="1688" actId="20577"/>
        <pc:sldMkLst>
          <pc:docMk/>
          <pc:sldMk cId="1086668725" sldId="336"/>
        </pc:sldMkLst>
        <pc:spChg chg="mod">
          <ac:chgData name="Kvita Jiri" userId="S::kvitaj@upol.cz::f3eb9463-c727-4f85-95e8-7d430996bc81" providerId="AD" clId="Web-{A1BB5D0F-8486-8C7C-D937-24647A8ED357}" dt="2025-03-05T21:46:41.279" v="412" actId="20577"/>
          <ac:spMkLst>
            <pc:docMk/>
            <pc:sldMk cId="1086668725" sldId="336"/>
            <ac:spMk id="2" creationId="{21F9D8E6-27D4-5903-56F2-5F4BC8A1361B}"/>
          </ac:spMkLst>
        </pc:spChg>
        <pc:spChg chg="mod">
          <ac:chgData name="Kvita Jiri" userId="S::kvitaj@upol.cz::f3eb9463-c727-4f85-95e8-7d430996bc81" providerId="AD" clId="Web-{A1BB5D0F-8486-8C7C-D937-24647A8ED357}" dt="2025-03-06T06:34:04.147" v="1688" actId="20577"/>
          <ac:spMkLst>
            <pc:docMk/>
            <pc:sldMk cId="1086668725" sldId="336"/>
            <ac:spMk id="3" creationId="{798EFF5A-FB2C-37FA-2484-84C4A673582B}"/>
          </ac:spMkLst>
        </pc:spChg>
        <pc:spChg chg="add del">
          <ac:chgData name="Kvita Jiri" userId="S::kvitaj@upol.cz::f3eb9463-c727-4f85-95e8-7d430996bc81" providerId="AD" clId="Web-{A1BB5D0F-8486-8C7C-D937-24647A8ED357}" dt="2025-03-05T21:46:10.996" v="403"/>
          <ac:spMkLst>
            <pc:docMk/>
            <pc:sldMk cId="1086668725" sldId="336"/>
            <ac:spMk id="4" creationId="{99FDCE04-02C0-C83B-6759-F80C8164934E}"/>
          </ac:spMkLst>
        </pc:spChg>
        <pc:spChg chg="add del">
          <ac:chgData name="Kvita Jiri" userId="S::kvitaj@upol.cz::f3eb9463-c727-4f85-95e8-7d430996bc81" providerId="AD" clId="Web-{A1BB5D0F-8486-8C7C-D937-24647A8ED357}" dt="2025-03-05T21:46:05.512" v="400"/>
          <ac:spMkLst>
            <pc:docMk/>
            <pc:sldMk cId="1086668725" sldId="336"/>
            <ac:spMk id="5" creationId="{D4C4C46A-9EA9-E6F8-1FE4-2426B3788061}"/>
          </ac:spMkLst>
        </pc:spChg>
      </pc:sldChg>
      <pc:sldChg chg="addSp delSp modSp add replId">
        <pc:chgData name="Kvita Jiri" userId="S::kvitaj@upol.cz::f3eb9463-c727-4f85-95e8-7d430996bc81" providerId="AD" clId="Web-{A1BB5D0F-8486-8C7C-D937-24647A8ED357}" dt="2025-03-05T22:58:19.156" v="1029" actId="1076"/>
        <pc:sldMkLst>
          <pc:docMk/>
          <pc:sldMk cId="287369450" sldId="337"/>
        </pc:sldMkLst>
        <pc:spChg chg="mod">
          <ac:chgData name="Kvita Jiri" userId="S::kvitaj@upol.cz::f3eb9463-c727-4f85-95e8-7d430996bc81" providerId="AD" clId="Web-{A1BB5D0F-8486-8C7C-D937-24647A8ED357}" dt="2025-03-05T22:52:58.687" v="965" actId="20577"/>
          <ac:spMkLst>
            <pc:docMk/>
            <pc:sldMk cId="287369450" sldId="337"/>
            <ac:spMk id="2" creationId="{110E663F-B6CE-1339-2EB5-91108FCF542F}"/>
          </ac:spMkLst>
        </pc:spChg>
        <pc:spChg chg="mod">
          <ac:chgData name="Kvita Jiri" userId="S::kvitaj@upol.cz::f3eb9463-c727-4f85-95e8-7d430996bc81" providerId="AD" clId="Web-{A1BB5D0F-8486-8C7C-D937-24647A8ED357}" dt="2025-03-05T22:58:05.076" v="1023" actId="20577"/>
          <ac:spMkLst>
            <pc:docMk/>
            <pc:sldMk cId="287369450" sldId="337"/>
            <ac:spMk id="3" creationId="{818DECF4-FD6C-3A4A-3B23-51B5F76760FF}"/>
          </ac:spMkLst>
        </pc:spChg>
        <pc:spChg chg="add del mod">
          <ac:chgData name="Kvita Jiri" userId="S::kvitaj@upol.cz::f3eb9463-c727-4f85-95e8-7d430996bc81" providerId="AD" clId="Web-{A1BB5D0F-8486-8C7C-D937-24647A8ED357}" dt="2025-03-05T22:06:36.977" v="720"/>
          <ac:spMkLst>
            <pc:docMk/>
            <pc:sldMk cId="287369450" sldId="337"/>
            <ac:spMk id="5" creationId="{A7CFD54B-CE79-F8BD-36A6-A19861BA9706}"/>
          </ac:spMkLst>
        </pc:spChg>
        <pc:spChg chg="add mod">
          <ac:chgData name="Kvita Jiri" userId="S::kvitaj@upol.cz::f3eb9463-c727-4f85-95e8-7d430996bc81" providerId="AD" clId="Web-{A1BB5D0F-8486-8C7C-D937-24647A8ED357}" dt="2025-03-05T22:58:19.156" v="1029" actId="1076"/>
          <ac:spMkLst>
            <pc:docMk/>
            <pc:sldMk cId="287369450" sldId="337"/>
            <ac:spMk id="5" creationId="{C4F5D9E1-1BB8-2E2C-E2AF-416EEE7A5515}"/>
          </ac:spMkLst>
        </pc:spChg>
        <pc:picChg chg="add del mod">
          <ac:chgData name="Kvita Jiri" userId="S::kvitaj@upol.cz::f3eb9463-c727-4f85-95e8-7d430996bc81" providerId="AD" clId="Web-{A1BB5D0F-8486-8C7C-D937-24647A8ED357}" dt="2025-03-05T22:06:34.711" v="719"/>
          <ac:picMkLst>
            <pc:docMk/>
            <pc:sldMk cId="287369450" sldId="337"/>
            <ac:picMk id="4" creationId="{AAC74E04-8C9D-9BA0-A88F-E8E059A27DFC}"/>
          </ac:picMkLst>
        </pc:picChg>
        <pc:picChg chg="add mod">
          <ac:chgData name="Kvita Jiri" userId="S::kvitaj@upol.cz::f3eb9463-c727-4f85-95e8-7d430996bc81" providerId="AD" clId="Web-{A1BB5D0F-8486-8C7C-D937-24647A8ED357}" dt="2025-03-05T22:58:16.656" v="1028" actId="14100"/>
          <ac:picMkLst>
            <pc:docMk/>
            <pc:sldMk cId="287369450" sldId="337"/>
            <ac:picMk id="4" creationId="{ED23F48B-D286-2E7C-5118-42C23080002D}"/>
          </ac:picMkLst>
        </pc:picChg>
      </pc:sldChg>
      <pc:sldChg chg="addSp delSp modSp add ord replId">
        <pc:chgData name="Kvita Jiri" userId="S::kvitaj@upol.cz::f3eb9463-c727-4f85-95e8-7d430996bc81" providerId="AD" clId="Web-{A1BB5D0F-8486-8C7C-D937-24647A8ED357}" dt="2025-03-06T06:24:54.238" v="1624"/>
        <pc:sldMkLst>
          <pc:docMk/>
          <pc:sldMk cId="2078331511" sldId="338"/>
        </pc:sldMkLst>
        <pc:spChg chg="mod">
          <ac:chgData name="Kvita Jiri" userId="S::kvitaj@upol.cz::f3eb9463-c727-4f85-95e8-7d430996bc81" providerId="AD" clId="Web-{A1BB5D0F-8486-8C7C-D937-24647A8ED357}" dt="2025-03-05T22:06:42.665" v="721" actId="20577"/>
          <ac:spMkLst>
            <pc:docMk/>
            <pc:sldMk cId="2078331511" sldId="338"/>
            <ac:spMk id="2" creationId="{74636280-D7A3-55DB-BB1D-7BAD62E2A1A5}"/>
          </ac:spMkLst>
        </pc:spChg>
        <pc:spChg chg="mod">
          <ac:chgData name="Kvita Jiri" userId="S::kvitaj@upol.cz::f3eb9463-c727-4f85-95e8-7d430996bc81" providerId="AD" clId="Web-{A1BB5D0F-8486-8C7C-D937-24647A8ED357}" dt="2025-03-06T06:20:47.323" v="1586" actId="20577"/>
          <ac:spMkLst>
            <pc:docMk/>
            <pc:sldMk cId="2078331511" sldId="338"/>
            <ac:spMk id="3" creationId="{37332876-AE4F-C5B4-1A76-6105D6DF5C3A}"/>
          </ac:spMkLst>
        </pc:spChg>
        <pc:spChg chg="del">
          <ac:chgData name="Kvita Jiri" userId="S::kvitaj@upol.cz::f3eb9463-c727-4f85-95e8-7d430996bc81" providerId="AD" clId="Web-{A1BB5D0F-8486-8C7C-D937-24647A8ED357}" dt="2025-03-06T06:19:05.488" v="1584"/>
          <ac:spMkLst>
            <pc:docMk/>
            <pc:sldMk cId="2078331511" sldId="338"/>
            <ac:spMk id="5" creationId="{FEA18318-5B14-5BF2-9E95-F164DB76F0C2}"/>
          </ac:spMkLst>
        </pc:spChg>
        <pc:spChg chg="add">
          <ac:chgData name="Kvita Jiri" userId="S::kvitaj@upol.cz::f3eb9463-c727-4f85-95e8-7d430996bc81" providerId="AD" clId="Web-{A1BB5D0F-8486-8C7C-D937-24647A8ED357}" dt="2025-03-06T06:23:34.751" v="1616"/>
          <ac:spMkLst>
            <pc:docMk/>
            <pc:sldMk cId="2078331511" sldId="338"/>
            <ac:spMk id="12" creationId="{8C3DD7EC-2805-320F-B650-F830480C2740}"/>
          </ac:spMkLst>
        </pc:spChg>
        <pc:spChg chg="add mod">
          <ac:chgData name="Kvita Jiri" userId="S::kvitaj@upol.cz::f3eb9463-c727-4f85-95e8-7d430996bc81" providerId="AD" clId="Web-{A1BB5D0F-8486-8C7C-D937-24647A8ED357}" dt="2025-03-06T06:24:54.238" v="1624"/>
          <ac:spMkLst>
            <pc:docMk/>
            <pc:sldMk cId="2078331511" sldId="338"/>
            <ac:spMk id="13" creationId="{8B0EF8D2-D12A-68CB-2494-86BC76B2C1D1}"/>
          </ac:spMkLst>
        </pc:spChg>
        <pc:picChg chg="del">
          <ac:chgData name="Kvita Jiri" userId="S::kvitaj@upol.cz::f3eb9463-c727-4f85-95e8-7d430996bc81" providerId="AD" clId="Web-{A1BB5D0F-8486-8C7C-D937-24647A8ED357}" dt="2025-03-06T06:19:02.910" v="1583"/>
          <ac:picMkLst>
            <pc:docMk/>
            <pc:sldMk cId="2078331511" sldId="338"/>
            <ac:picMk id="4" creationId="{10FD3BD3-43C4-C4B5-C623-7628F8E13CB5}"/>
          </ac:picMkLst>
        </pc:picChg>
        <pc:picChg chg="add del mod">
          <ac:chgData name="Kvita Jiri" userId="S::kvitaj@upol.cz::f3eb9463-c727-4f85-95e8-7d430996bc81" providerId="AD" clId="Web-{A1BB5D0F-8486-8C7C-D937-24647A8ED357}" dt="2025-03-06T06:19:02.176" v="1582"/>
          <ac:picMkLst>
            <pc:docMk/>
            <pc:sldMk cId="2078331511" sldId="338"/>
            <ac:picMk id="6" creationId="{FEF98F76-65B5-D536-B448-31408E0DFF61}"/>
          </ac:picMkLst>
        </pc:picChg>
        <pc:picChg chg="add del mod">
          <ac:chgData name="Kvita Jiri" userId="S::kvitaj@upol.cz::f3eb9463-c727-4f85-95e8-7d430996bc81" providerId="AD" clId="Web-{A1BB5D0F-8486-8C7C-D937-24647A8ED357}" dt="2025-03-06T06:19:01.191" v="1581"/>
          <ac:picMkLst>
            <pc:docMk/>
            <pc:sldMk cId="2078331511" sldId="338"/>
            <ac:picMk id="7" creationId="{C80D2890-702D-7346-14A9-FA50EF4C3651}"/>
          </ac:picMkLst>
        </pc:picChg>
        <pc:picChg chg="add del mod">
          <ac:chgData name="Kvita Jiri" userId="S::kvitaj@upol.cz::f3eb9463-c727-4f85-95e8-7d430996bc81" providerId="AD" clId="Web-{A1BB5D0F-8486-8C7C-D937-24647A8ED357}" dt="2025-03-06T06:21:51.232" v="1598"/>
          <ac:picMkLst>
            <pc:docMk/>
            <pc:sldMk cId="2078331511" sldId="338"/>
            <ac:picMk id="8" creationId="{DFB4A063-14C6-F86E-301F-36ACD5EE2DA8}"/>
          </ac:picMkLst>
        </pc:picChg>
        <pc:picChg chg="add del mod">
          <ac:chgData name="Kvita Jiri" userId="S::kvitaj@upol.cz::f3eb9463-c727-4f85-95e8-7d430996bc81" providerId="AD" clId="Web-{A1BB5D0F-8486-8C7C-D937-24647A8ED357}" dt="2025-03-06T06:22:12.935" v="1600"/>
          <ac:picMkLst>
            <pc:docMk/>
            <pc:sldMk cId="2078331511" sldId="338"/>
            <ac:picMk id="9" creationId="{EA6F6924-BD8A-8CED-785F-8B0D73FC520B}"/>
          </ac:picMkLst>
        </pc:picChg>
        <pc:picChg chg="add mod">
          <ac:chgData name="Kvita Jiri" userId="S::kvitaj@upol.cz::f3eb9463-c727-4f85-95e8-7d430996bc81" providerId="AD" clId="Web-{A1BB5D0F-8486-8C7C-D937-24647A8ED357}" dt="2025-03-06T06:23:46.860" v="1618" actId="1076"/>
          <ac:picMkLst>
            <pc:docMk/>
            <pc:sldMk cId="2078331511" sldId="338"/>
            <ac:picMk id="10" creationId="{5BD83ACC-563F-CEBC-80D9-9A0F77A00086}"/>
          </ac:picMkLst>
        </pc:picChg>
      </pc:sldChg>
      <pc:sldChg chg="addSp modSp add replId">
        <pc:chgData name="Kvita Jiri" userId="S::kvitaj@upol.cz::f3eb9463-c727-4f85-95e8-7d430996bc81" providerId="AD" clId="Web-{A1BB5D0F-8486-8C7C-D937-24647A8ED357}" dt="2025-03-05T22:48:29.894" v="891" actId="1076"/>
        <pc:sldMkLst>
          <pc:docMk/>
          <pc:sldMk cId="3879401518" sldId="339"/>
        </pc:sldMkLst>
        <pc:picChg chg="add mod">
          <ac:chgData name="Kvita Jiri" userId="S::kvitaj@upol.cz::f3eb9463-c727-4f85-95e8-7d430996bc81" providerId="AD" clId="Web-{A1BB5D0F-8486-8C7C-D937-24647A8ED357}" dt="2025-03-05T22:48:29.894" v="891" actId="1076"/>
          <ac:picMkLst>
            <pc:docMk/>
            <pc:sldMk cId="3879401518" sldId="339"/>
            <ac:picMk id="5" creationId="{619B1D3C-F34B-8C5E-677F-471295A083CB}"/>
          </ac:picMkLst>
        </pc:picChg>
        <pc:picChg chg="mod">
          <ac:chgData name="Kvita Jiri" userId="S::kvitaj@upol.cz::f3eb9463-c727-4f85-95e8-7d430996bc81" providerId="AD" clId="Web-{A1BB5D0F-8486-8C7C-D937-24647A8ED357}" dt="2025-03-05T22:48:25.456" v="889" actId="1076"/>
          <ac:picMkLst>
            <pc:docMk/>
            <pc:sldMk cId="3879401518" sldId="339"/>
            <ac:picMk id="6" creationId="{F664A444-DF85-965E-7CD9-A7FDF5362267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5T23:02:01.791" v="1105" actId="20577"/>
        <pc:sldMkLst>
          <pc:docMk/>
          <pc:sldMk cId="3991440255" sldId="340"/>
        </pc:sldMkLst>
        <pc:spChg chg="mod">
          <ac:chgData name="Kvita Jiri" userId="S::kvitaj@upol.cz::f3eb9463-c727-4f85-95e8-7d430996bc81" providerId="AD" clId="Web-{A1BB5D0F-8486-8C7C-D937-24647A8ED357}" dt="2025-03-05T23:00:49.772" v="1059" actId="20577"/>
          <ac:spMkLst>
            <pc:docMk/>
            <pc:sldMk cId="3991440255" sldId="340"/>
            <ac:spMk id="4" creationId="{5173F83B-33E1-6261-C2F6-DADB8A7F1EFA}"/>
          </ac:spMkLst>
        </pc:spChg>
        <pc:spChg chg="mod">
          <ac:chgData name="Kvita Jiri" userId="S::kvitaj@upol.cz::f3eb9463-c727-4f85-95e8-7d430996bc81" providerId="AD" clId="Web-{A1BB5D0F-8486-8C7C-D937-24647A8ED357}" dt="2025-03-05T23:02:01.791" v="1105" actId="20577"/>
          <ac:spMkLst>
            <pc:docMk/>
            <pc:sldMk cId="3991440255" sldId="340"/>
            <ac:spMk id="12" creationId="{5447F840-30F0-A640-727D-72AC19D96FD9}"/>
          </ac:spMkLst>
        </pc:spChg>
        <pc:picChg chg="del">
          <ac:chgData name="Kvita Jiri" userId="S::kvitaj@upol.cz::f3eb9463-c727-4f85-95e8-7d430996bc81" providerId="AD" clId="Web-{A1BB5D0F-8486-8C7C-D937-24647A8ED357}" dt="2025-03-05T23:00:34.818" v="1048"/>
          <ac:picMkLst>
            <pc:docMk/>
            <pc:sldMk cId="3991440255" sldId="340"/>
            <ac:picMk id="3" creationId="{5DF706F5-E90F-6166-7CB1-CFB6FF307A67}"/>
          </ac:picMkLst>
        </pc:picChg>
        <pc:picChg chg="add mod">
          <ac:chgData name="Kvita Jiri" userId="S::kvitaj@upol.cz::f3eb9463-c727-4f85-95e8-7d430996bc81" providerId="AD" clId="Web-{A1BB5D0F-8486-8C7C-D937-24647A8ED357}" dt="2025-03-05T23:01:02.554" v="1065" actId="1076"/>
          <ac:picMkLst>
            <pc:docMk/>
            <pc:sldMk cId="3991440255" sldId="340"/>
            <ac:picMk id="6" creationId="{2E917AFC-F574-D808-404C-7672E4B38083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5T23:15:01.128" v="1160" actId="14100"/>
        <pc:sldMkLst>
          <pc:docMk/>
          <pc:sldMk cId="2760443461" sldId="341"/>
        </pc:sldMkLst>
        <pc:spChg chg="add mod">
          <ac:chgData name="Kvita Jiri" userId="S::kvitaj@upol.cz::f3eb9463-c727-4f85-95e8-7d430996bc81" providerId="AD" clId="Web-{A1BB5D0F-8486-8C7C-D937-24647A8ED357}" dt="2025-03-05T23:15:01.128" v="1160" actId="14100"/>
          <ac:spMkLst>
            <pc:docMk/>
            <pc:sldMk cId="2760443461" sldId="341"/>
            <ac:spMk id="9" creationId="{EC090D8B-CB8A-5B5C-11EB-C594321F592C}"/>
          </ac:spMkLst>
        </pc:spChg>
        <pc:picChg chg="add mod">
          <ac:chgData name="Kvita Jiri" userId="S::kvitaj@upol.cz::f3eb9463-c727-4f85-95e8-7d430996bc81" providerId="AD" clId="Web-{A1BB5D0F-8486-8C7C-D937-24647A8ED357}" dt="2025-03-05T23:14:30.033" v="1153" actId="14100"/>
          <ac:picMkLst>
            <pc:docMk/>
            <pc:sldMk cId="2760443461" sldId="341"/>
            <ac:picMk id="6" creationId="{7FF3E95D-07E6-7FEA-A012-A0AF6FD92920}"/>
          </ac:picMkLst>
        </pc:picChg>
        <pc:picChg chg="del">
          <ac:chgData name="Kvita Jiri" userId="S::kvitaj@upol.cz::f3eb9463-c727-4f85-95e8-7d430996bc81" providerId="AD" clId="Web-{A1BB5D0F-8486-8C7C-D937-24647A8ED357}" dt="2025-03-05T23:14:22.376" v="1150"/>
          <ac:picMkLst>
            <pc:docMk/>
            <pc:sldMk cId="2760443461" sldId="341"/>
            <ac:picMk id="7" creationId="{3927B39F-2F27-0C04-9DD0-3F3124BCB509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5T23:26:43.128" v="1327" actId="20577"/>
        <pc:sldMkLst>
          <pc:docMk/>
          <pc:sldMk cId="2495518354" sldId="342"/>
        </pc:sldMkLst>
        <pc:spChg chg="mod">
          <ac:chgData name="Kvita Jiri" userId="S::kvitaj@upol.cz::f3eb9463-c727-4f85-95e8-7d430996bc81" providerId="AD" clId="Web-{A1BB5D0F-8486-8C7C-D937-24647A8ED357}" dt="2025-03-05T23:26:43.128" v="1327" actId="20577"/>
          <ac:spMkLst>
            <pc:docMk/>
            <pc:sldMk cId="2495518354" sldId="342"/>
            <ac:spMk id="3" creationId="{023AEF98-EEB7-3B2F-83C1-927D038889C7}"/>
          </ac:spMkLst>
        </pc:spChg>
        <pc:spChg chg="del mod">
          <ac:chgData name="Kvita Jiri" userId="S::kvitaj@upol.cz::f3eb9463-c727-4f85-95e8-7d430996bc81" providerId="AD" clId="Web-{A1BB5D0F-8486-8C7C-D937-24647A8ED357}" dt="2025-03-05T23:24:00.496" v="1261"/>
          <ac:spMkLst>
            <pc:docMk/>
            <pc:sldMk cId="2495518354" sldId="342"/>
            <ac:spMk id="5" creationId="{71425144-0498-2AD1-F3A8-8E8416806729}"/>
          </ac:spMkLst>
        </pc:spChg>
        <pc:spChg chg="add mod">
          <ac:chgData name="Kvita Jiri" userId="S::kvitaj@upol.cz::f3eb9463-c727-4f85-95e8-7d430996bc81" providerId="AD" clId="Web-{A1BB5D0F-8486-8C7C-D937-24647A8ED357}" dt="2025-03-05T23:26:38.190" v="1326" actId="20577"/>
          <ac:spMkLst>
            <pc:docMk/>
            <pc:sldMk cId="2495518354" sldId="342"/>
            <ac:spMk id="7" creationId="{08D3F71D-5F1A-978C-233D-9830FB70145E}"/>
          </ac:spMkLst>
        </pc:spChg>
        <pc:picChg chg="del">
          <ac:chgData name="Kvita Jiri" userId="S::kvitaj@upol.cz::f3eb9463-c727-4f85-95e8-7d430996bc81" providerId="AD" clId="Web-{A1BB5D0F-8486-8C7C-D937-24647A8ED357}" dt="2025-03-05T23:23:36.620" v="1254"/>
          <ac:picMkLst>
            <pc:docMk/>
            <pc:sldMk cId="2495518354" sldId="342"/>
            <ac:picMk id="4" creationId="{516A276B-103A-2E32-F060-3CE8936AD1C1}"/>
          </ac:picMkLst>
        </pc:picChg>
        <pc:picChg chg="add mod">
          <ac:chgData name="Kvita Jiri" userId="S::kvitaj@upol.cz::f3eb9463-c727-4f85-95e8-7d430996bc81" providerId="AD" clId="Web-{A1BB5D0F-8486-8C7C-D937-24647A8ED357}" dt="2025-03-05T23:25:56.001" v="1319" actId="1076"/>
          <ac:picMkLst>
            <pc:docMk/>
            <pc:sldMk cId="2495518354" sldId="342"/>
            <ac:picMk id="6" creationId="{5177948D-7A96-D8BC-78CC-BA50C99B8E00}"/>
          </ac:picMkLst>
        </pc:picChg>
      </pc:sldChg>
      <pc:sldChg chg="addSp delSp modSp add del replId">
        <pc:chgData name="Kvita Jiri" userId="S::kvitaj@upol.cz::f3eb9463-c727-4f85-95e8-7d430996bc81" providerId="AD" clId="Web-{A1BB5D0F-8486-8C7C-D937-24647A8ED357}" dt="2025-03-05T23:37:08.174" v="1388"/>
        <pc:sldMkLst>
          <pc:docMk/>
          <pc:sldMk cId="3072489876" sldId="343"/>
        </pc:sldMkLst>
        <pc:spChg chg="add del mod">
          <ac:chgData name="Kvita Jiri" userId="S::kvitaj@upol.cz::f3eb9463-c727-4f85-95e8-7d430996bc81" providerId="AD" clId="Web-{A1BB5D0F-8486-8C7C-D937-24647A8ED357}" dt="2025-03-05T23:33:55.132" v="1371" actId="20577"/>
          <ac:spMkLst>
            <pc:docMk/>
            <pc:sldMk cId="3072489876" sldId="343"/>
            <ac:spMk id="2" creationId="{35D0FE90-9F28-2F8E-DF63-8567A92745E3}"/>
          </ac:spMkLst>
        </pc:spChg>
        <pc:spChg chg="del">
          <ac:chgData name="Kvita Jiri" userId="S::kvitaj@upol.cz::f3eb9463-c727-4f85-95e8-7d430996bc81" providerId="AD" clId="Web-{A1BB5D0F-8486-8C7C-D937-24647A8ED357}" dt="2025-03-05T23:33:41.303" v="1366"/>
          <ac:spMkLst>
            <pc:docMk/>
            <pc:sldMk cId="3072489876" sldId="343"/>
            <ac:spMk id="3" creationId="{62D5A4DE-EB6A-0962-BEA6-9C8E87A40249}"/>
          </ac:spMkLst>
        </pc:spChg>
        <pc:spChg chg="del">
          <ac:chgData name="Kvita Jiri" userId="S::kvitaj@upol.cz::f3eb9463-c727-4f85-95e8-7d430996bc81" providerId="AD" clId="Web-{A1BB5D0F-8486-8C7C-D937-24647A8ED357}" dt="2025-03-05T23:33:58.632" v="1372"/>
          <ac:spMkLst>
            <pc:docMk/>
            <pc:sldMk cId="3072489876" sldId="343"/>
            <ac:spMk id="5" creationId="{DAE7BD79-A712-7B5C-476B-29939B939A0B}"/>
          </ac:spMkLst>
        </pc:spChg>
        <pc:spChg chg="add del mod">
          <ac:chgData name="Kvita Jiri" userId="S::kvitaj@upol.cz::f3eb9463-c727-4f85-95e8-7d430996bc81" providerId="AD" clId="Web-{A1BB5D0F-8486-8C7C-D937-24647A8ED357}" dt="2025-03-05T23:33:35.756" v="1365"/>
          <ac:spMkLst>
            <pc:docMk/>
            <pc:sldMk cId="3072489876" sldId="343"/>
            <ac:spMk id="8" creationId="{A4C7C670-3924-D235-8F35-80E8F9846C24}"/>
          </ac:spMkLst>
        </pc:spChg>
        <pc:spChg chg="add del mod">
          <ac:chgData name="Kvita Jiri" userId="S::kvitaj@upol.cz::f3eb9463-c727-4f85-95e8-7d430996bc81" providerId="AD" clId="Web-{A1BB5D0F-8486-8C7C-D937-24647A8ED357}" dt="2025-03-05T23:33:43.037" v="1367"/>
          <ac:spMkLst>
            <pc:docMk/>
            <pc:sldMk cId="3072489876" sldId="343"/>
            <ac:spMk id="10" creationId="{D83C3DF0-2747-4B95-2937-B6A93BFF38E6}"/>
          </ac:spMkLst>
        </pc:spChg>
        <pc:spChg chg="add mod">
          <ac:chgData name="Kvita Jiri" userId="S::kvitaj@upol.cz::f3eb9463-c727-4f85-95e8-7d430996bc81" providerId="AD" clId="Web-{A1BB5D0F-8486-8C7C-D937-24647A8ED357}" dt="2025-03-05T23:37:08.174" v="1388"/>
          <ac:spMkLst>
            <pc:docMk/>
            <pc:sldMk cId="3072489876" sldId="343"/>
            <ac:spMk id="12" creationId="{E14F14F6-9BA9-3D98-03C3-7D762480FC9B}"/>
          </ac:spMkLst>
        </pc:spChg>
        <pc:picChg chg="del">
          <ac:chgData name="Kvita Jiri" userId="S::kvitaj@upol.cz::f3eb9463-c727-4f85-95e8-7d430996bc81" providerId="AD" clId="Web-{A1BB5D0F-8486-8C7C-D937-24647A8ED357}" dt="2025-03-05T23:33:28.568" v="1363"/>
          <ac:picMkLst>
            <pc:docMk/>
            <pc:sldMk cId="3072489876" sldId="343"/>
            <ac:picMk id="4" creationId="{6AF9F5F4-F1EB-8579-3D41-53B725D791B8}"/>
          </ac:picMkLst>
        </pc:picChg>
        <pc:picChg chg="del">
          <ac:chgData name="Kvita Jiri" userId="S::kvitaj@upol.cz::f3eb9463-c727-4f85-95e8-7d430996bc81" providerId="AD" clId="Web-{A1BB5D0F-8486-8C7C-D937-24647A8ED357}" dt="2025-03-05T23:33:27.459" v="1362"/>
          <ac:picMkLst>
            <pc:docMk/>
            <pc:sldMk cId="3072489876" sldId="343"/>
            <ac:picMk id="6" creationId="{ABB1ABC5-6A38-85F0-755E-5DE0B2C7BCDF}"/>
          </ac:picMkLst>
        </pc:picChg>
        <pc:picChg chg="add mod ord">
          <ac:chgData name="Kvita Jiri" userId="S::kvitaj@upol.cz::f3eb9463-c727-4f85-95e8-7d430996bc81" providerId="AD" clId="Web-{A1BB5D0F-8486-8C7C-D937-24647A8ED357}" dt="2025-03-05T23:33:46.178" v="1368" actId="1076"/>
          <ac:picMkLst>
            <pc:docMk/>
            <pc:sldMk cId="3072489876" sldId="343"/>
            <ac:picMk id="11" creationId="{C3BA41B4-03D6-7345-60E2-6BEFB56C3909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5T23:36:11.218" v="1381"/>
        <pc:sldMkLst>
          <pc:docMk/>
          <pc:sldMk cId="1496737366" sldId="344"/>
        </pc:sldMkLst>
        <pc:spChg chg="add del mod">
          <ac:chgData name="Kvita Jiri" userId="S::kvitaj@upol.cz::f3eb9463-c727-4f85-95e8-7d430996bc81" providerId="AD" clId="Web-{A1BB5D0F-8486-8C7C-D937-24647A8ED357}" dt="2025-03-05T23:34:19.805" v="1375"/>
          <ac:spMkLst>
            <pc:docMk/>
            <pc:sldMk cId="1496737366" sldId="344"/>
            <ac:spMk id="4" creationId="{709ADAAD-0DC6-AC23-CF00-8FEA767743C2}"/>
          </ac:spMkLst>
        </pc:spChg>
        <pc:spChg chg="add mod">
          <ac:chgData name="Kvita Jiri" userId="S::kvitaj@upol.cz::f3eb9463-c727-4f85-95e8-7d430996bc81" providerId="AD" clId="Web-{A1BB5D0F-8486-8C7C-D937-24647A8ED357}" dt="2025-03-05T23:36:11.218" v="1381"/>
          <ac:spMkLst>
            <pc:docMk/>
            <pc:sldMk cId="1496737366" sldId="344"/>
            <ac:spMk id="6" creationId="{E36E2EC8-A824-E22C-9C83-C24621FEB2A1}"/>
          </ac:spMkLst>
        </pc:spChg>
        <pc:picChg chg="add mod">
          <ac:chgData name="Kvita Jiri" userId="S::kvitaj@upol.cz::f3eb9463-c727-4f85-95e8-7d430996bc81" providerId="AD" clId="Web-{A1BB5D0F-8486-8C7C-D937-24647A8ED357}" dt="2025-03-05T23:35:28.888" v="1376"/>
          <ac:picMkLst>
            <pc:docMk/>
            <pc:sldMk cId="1496737366" sldId="344"/>
            <ac:picMk id="5" creationId="{A85D9C35-A40A-009B-DA3E-CCC162035123}"/>
          </ac:picMkLst>
        </pc:picChg>
        <pc:picChg chg="del">
          <ac:chgData name="Kvita Jiri" userId="S::kvitaj@upol.cz::f3eb9463-c727-4f85-95e8-7d430996bc81" providerId="AD" clId="Web-{A1BB5D0F-8486-8C7C-D937-24647A8ED357}" dt="2025-03-05T23:34:02.773" v="1374"/>
          <ac:picMkLst>
            <pc:docMk/>
            <pc:sldMk cId="1496737366" sldId="344"/>
            <ac:picMk id="11" creationId="{6EC1587C-29C3-02C0-6404-1960CC9605F0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6T06:33:56.428" v="1685" actId="20577"/>
        <pc:sldMkLst>
          <pc:docMk/>
          <pc:sldMk cId="2711778164" sldId="345"/>
        </pc:sldMkLst>
        <pc:spChg chg="mod">
          <ac:chgData name="Kvita Jiri" userId="S::kvitaj@upol.cz::f3eb9463-c727-4f85-95e8-7d430996bc81" providerId="AD" clId="Web-{A1BB5D0F-8486-8C7C-D937-24647A8ED357}" dt="2025-03-06T06:33:56.428" v="1685" actId="20577"/>
          <ac:spMkLst>
            <pc:docMk/>
            <pc:sldMk cId="2711778164" sldId="345"/>
            <ac:spMk id="2" creationId="{C9FC6007-EF42-A583-63F3-DBF4AE8E9D55}"/>
          </ac:spMkLst>
        </pc:spChg>
        <pc:spChg chg="add del mod">
          <ac:chgData name="Kvita Jiri" userId="S::kvitaj@upol.cz::f3eb9463-c727-4f85-95e8-7d430996bc81" providerId="AD" clId="Web-{A1BB5D0F-8486-8C7C-D937-24647A8ED357}" dt="2025-03-05T23:39:38.369" v="1404"/>
          <ac:spMkLst>
            <pc:docMk/>
            <pc:sldMk cId="2711778164" sldId="345"/>
            <ac:spMk id="3" creationId="{13FFE977-05F4-580A-E0C1-D455BE116192}"/>
          </ac:spMkLst>
        </pc:spChg>
        <pc:spChg chg="del">
          <ac:chgData name="Kvita Jiri" userId="S::kvitaj@upol.cz::f3eb9463-c727-4f85-95e8-7d430996bc81" providerId="AD" clId="Web-{A1BB5D0F-8486-8C7C-D937-24647A8ED357}" dt="2025-03-05T23:38:31.521" v="1391"/>
          <ac:spMkLst>
            <pc:docMk/>
            <pc:sldMk cId="2711778164" sldId="345"/>
            <ac:spMk id="6" creationId="{87A7ED98-2A44-9C26-1377-7A236B6F44E8}"/>
          </ac:spMkLst>
        </pc:spChg>
        <pc:spChg chg="add mod">
          <ac:chgData name="Kvita Jiri" userId="S::kvitaj@upol.cz::f3eb9463-c727-4f85-95e8-7d430996bc81" providerId="AD" clId="Web-{A1BB5D0F-8486-8C7C-D937-24647A8ED357}" dt="2025-03-05T23:40:31.387" v="1415"/>
          <ac:spMkLst>
            <pc:docMk/>
            <pc:sldMk cId="2711778164" sldId="345"/>
            <ac:spMk id="8" creationId="{5B3D996B-1082-F59E-C9B0-8355A89B4121}"/>
          </ac:spMkLst>
        </pc:spChg>
        <pc:picChg chg="add del mod">
          <ac:chgData name="Kvita Jiri" userId="S::kvitaj@upol.cz::f3eb9463-c727-4f85-95e8-7d430996bc81" providerId="AD" clId="Web-{A1BB5D0F-8486-8C7C-D937-24647A8ED357}" dt="2025-03-05T23:39:33.212" v="1402"/>
          <ac:picMkLst>
            <pc:docMk/>
            <pc:sldMk cId="2711778164" sldId="345"/>
            <ac:picMk id="4" creationId="{DA8A93D1-6D79-7254-2A08-9872A3475CEE}"/>
          </ac:picMkLst>
        </pc:picChg>
        <pc:picChg chg="del">
          <ac:chgData name="Kvita Jiri" userId="S::kvitaj@upol.cz::f3eb9463-c727-4f85-95e8-7d430996bc81" providerId="AD" clId="Web-{A1BB5D0F-8486-8C7C-D937-24647A8ED357}" dt="2025-03-05T23:38:29.318" v="1390"/>
          <ac:picMkLst>
            <pc:docMk/>
            <pc:sldMk cId="2711778164" sldId="345"/>
            <ac:picMk id="5" creationId="{55FA7A82-6849-9605-3377-179DC0B9B0D9}"/>
          </ac:picMkLst>
        </pc:picChg>
        <pc:picChg chg="add mod">
          <ac:chgData name="Kvita Jiri" userId="S::kvitaj@upol.cz::f3eb9463-c727-4f85-95e8-7d430996bc81" providerId="AD" clId="Web-{A1BB5D0F-8486-8C7C-D937-24647A8ED357}" dt="2025-03-05T23:40:35.731" v="1416" actId="1076"/>
          <ac:picMkLst>
            <pc:docMk/>
            <pc:sldMk cId="2711778164" sldId="345"/>
            <ac:picMk id="7" creationId="{85A58AAD-F84A-631F-9120-C4A31F6ADFBC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6T06:33:43.678" v="1683" actId="20577"/>
        <pc:sldMkLst>
          <pc:docMk/>
          <pc:sldMk cId="1695949142" sldId="346"/>
        </pc:sldMkLst>
        <pc:spChg chg="mod">
          <ac:chgData name="Kvita Jiri" userId="S::kvitaj@upol.cz::f3eb9463-c727-4f85-95e8-7d430996bc81" providerId="AD" clId="Web-{A1BB5D0F-8486-8C7C-D937-24647A8ED357}" dt="2025-03-06T06:33:43.678" v="1683" actId="20577"/>
          <ac:spMkLst>
            <pc:docMk/>
            <pc:sldMk cId="1695949142" sldId="346"/>
            <ac:spMk id="2" creationId="{A4DF0728-0286-D459-B673-32AE9DB20611}"/>
          </ac:spMkLst>
        </pc:spChg>
        <pc:spChg chg="add mod">
          <ac:chgData name="Kvita Jiri" userId="S::kvitaj@upol.cz::f3eb9463-c727-4f85-95e8-7d430996bc81" providerId="AD" clId="Web-{A1BB5D0F-8486-8C7C-D937-24647A8ED357}" dt="2025-03-05T23:43:28.754" v="1430"/>
          <ac:spMkLst>
            <pc:docMk/>
            <pc:sldMk cId="1695949142" sldId="346"/>
            <ac:spMk id="4" creationId="{7A3F5771-B011-28FD-08CF-C79AC49D0CC1}"/>
          </ac:spMkLst>
        </pc:spChg>
        <pc:spChg chg="del">
          <ac:chgData name="Kvita Jiri" userId="S::kvitaj@upol.cz::f3eb9463-c727-4f85-95e8-7d430996bc81" providerId="AD" clId="Web-{A1BB5D0F-8486-8C7C-D937-24647A8ED357}" dt="2025-03-05T23:42:53.128" v="1419"/>
          <ac:spMkLst>
            <pc:docMk/>
            <pc:sldMk cId="1695949142" sldId="346"/>
            <ac:spMk id="6" creationId="{1C5E7AB9-9001-853C-AA5B-CAAFDAD42AC6}"/>
          </ac:spMkLst>
        </pc:spChg>
        <pc:picChg chg="add mod">
          <ac:chgData name="Kvita Jiri" userId="S::kvitaj@upol.cz::f3eb9463-c727-4f85-95e8-7d430996bc81" providerId="AD" clId="Web-{A1BB5D0F-8486-8C7C-D937-24647A8ED357}" dt="2025-03-05T23:43:05.519" v="1425" actId="1076"/>
          <ac:picMkLst>
            <pc:docMk/>
            <pc:sldMk cId="1695949142" sldId="346"/>
            <ac:picMk id="3" creationId="{00B1DEF4-F214-85B5-8680-5A3BA67E9336}"/>
          </ac:picMkLst>
        </pc:picChg>
        <pc:picChg chg="del">
          <ac:chgData name="Kvita Jiri" userId="S::kvitaj@upol.cz::f3eb9463-c727-4f85-95e8-7d430996bc81" providerId="AD" clId="Web-{A1BB5D0F-8486-8C7C-D937-24647A8ED357}" dt="2025-03-05T23:42:51.627" v="1418"/>
          <ac:picMkLst>
            <pc:docMk/>
            <pc:sldMk cId="1695949142" sldId="346"/>
            <ac:picMk id="5" creationId="{E3C98C1E-63BE-35D6-A910-122397B691B7}"/>
          </ac:picMkLst>
        </pc:picChg>
      </pc:sldChg>
      <pc:sldChg chg="addSp modSp add replId">
        <pc:chgData name="Kvita Jiri" userId="S::kvitaj@upol.cz::f3eb9463-c727-4f85-95e8-7d430996bc81" providerId="AD" clId="Web-{A1BB5D0F-8486-8C7C-D937-24647A8ED357}" dt="2025-03-05T23:45:28.447" v="1464" actId="1076"/>
        <pc:sldMkLst>
          <pc:docMk/>
          <pc:sldMk cId="905618900" sldId="347"/>
        </pc:sldMkLst>
        <pc:spChg chg="add mod">
          <ac:chgData name="Kvita Jiri" userId="S::kvitaj@upol.cz::f3eb9463-c727-4f85-95e8-7d430996bc81" providerId="AD" clId="Web-{A1BB5D0F-8486-8C7C-D937-24647A8ED357}" dt="2025-03-05T23:45:28.447" v="1464" actId="1076"/>
          <ac:spMkLst>
            <pc:docMk/>
            <pc:sldMk cId="905618900" sldId="347"/>
            <ac:spMk id="3" creationId="{BF627171-DEFF-B2B2-4E26-7C13744980C8}"/>
          </ac:spMkLst>
        </pc:spChg>
        <pc:picChg chg="mod">
          <ac:chgData name="Kvita Jiri" userId="S::kvitaj@upol.cz::f3eb9463-c727-4f85-95e8-7d430996bc81" providerId="AD" clId="Web-{A1BB5D0F-8486-8C7C-D937-24647A8ED357}" dt="2025-03-05T23:45:19.681" v="1463" actId="1076"/>
          <ac:picMkLst>
            <pc:docMk/>
            <pc:sldMk cId="905618900" sldId="347"/>
            <ac:picMk id="7" creationId="{017923EB-4914-3F71-2BA3-96AF8611CB45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6T06:27:46.306" v="1644" actId="14100"/>
        <pc:sldMkLst>
          <pc:docMk/>
          <pc:sldMk cId="2627526304" sldId="348"/>
        </pc:sldMkLst>
        <pc:spChg chg="mod">
          <ac:chgData name="Kvita Jiri" userId="S::kvitaj@upol.cz::f3eb9463-c727-4f85-95e8-7d430996bc81" providerId="AD" clId="Web-{A1BB5D0F-8486-8C7C-D937-24647A8ED357}" dt="2025-03-06T06:27:23.430" v="1638" actId="20577"/>
          <ac:spMkLst>
            <pc:docMk/>
            <pc:sldMk cId="2627526304" sldId="348"/>
            <ac:spMk id="3" creationId="{E7B3513A-ADDB-4F42-F6E4-08C590BC5BDD}"/>
          </ac:spMkLst>
        </pc:spChg>
        <pc:spChg chg="del mod">
          <ac:chgData name="Kvita Jiri" userId="S::kvitaj@upol.cz::f3eb9463-c727-4f85-95e8-7d430996bc81" providerId="AD" clId="Web-{A1BB5D0F-8486-8C7C-D937-24647A8ED357}" dt="2025-03-06T06:26:40.147" v="1633"/>
          <ac:spMkLst>
            <pc:docMk/>
            <pc:sldMk cId="2627526304" sldId="348"/>
            <ac:spMk id="5" creationId="{C4339210-CDA6-DD38-D7EB-1983FDA724C1}"/>
          </ac:spMkLst>
        </pc:spChg>
        <pc:picChg chg="del">
          <ac:chgData name="Kvita Jiri" userId="S::kvitaj@upol.cz::f3eb9463-c727-4f85-95e8-7d430996bc81" providerId="AD" clId="Web-{A1BB5D0F-8486-8C7C-D937-24647A8ED357}" dt="2025-03-06T06:26:23.819" v="1631"/>
          <ac:picMkLst>
            <pc:docMk/>
            <pc:sldMk cId="2627526304" sldId="348"/>
            <ac:picMk id="4" creationId="{F9FAEBE5-CAAA-92B0-DDD8-F64AB8DD3C83}"/>
          </ac:picMkLst>
        </pc:picChg>
        <pc:picChg chg="del">
          <ac:chgData name="Kvita Jiri" userId="S::kvitaj@upol.cz::f3eb9463-c727-4f85-95e8-7d430996bc81" providerId="AD" clId="Web-{A1BB5D0F-8486-8C7C-D937-24647A8ED357}" dt="2025-03-06T06:25:47.411" v="1630"/>
          <ac:picMkLst>
            <pc:docMk/>
            <pc:sldMk cId="2627526304" sldId="348"/>
            <ac:picMk id="6" creationId="{29941AB6-87C9-9B41-ABE6-36C1EF923772}"/>
          </ac:picMkLst>
        </pc:picChg>
        <pc:picChg chg="del">
          <ac:chgData name="Kvita Jiri" userId="S::kvitaj@upol.cz::f3eb9463-c727-4f85-95e8-7d430996bc81" providerId="AD" clId="Web-{A1BB5D0F-8486-8C7C-D937-24647A8ED357}" dt="2025-03-06T06:25:46.302" v="1629"/>
          <ac:picMkLst>
            <pc:docMk/>
            <pc:sldMk cId="2627526304" sldId="348"/>
            <ac:picMk id="7" creationId="{83195E77-5876-B306-FC62-289784E6B94C}"/>
          </ac:picMkLst>
        </pc:picChg>
        <pc:picChg chg="add mod">
          <ac:chgData name="Kvita Jiri" userId="S::kvitaj@upol.cz::f3eb9463-c727-4f85-95e8-7d430996bc81" providerId="AD" clId="Web-{A1BB5D0F-8486-8C7C-D937-24647A8ED357}" dt="2025-03-06T06:27:46.306" v="1644" actId="14100"/>
          <ac:picMkLst>
            <pc:docMk/>
            <pc:sldMk cId="2627526304" sldId="348"/>
            <ac:picMk id="8" creationId="{B03F4D83-C07D-CC28-E0AF-617EC3EE135F}"/>
          </ac:picMkLst>
        </pc:picChg>
        <pc:picChg chg="add mod">
          <ac:chgData name="Kvita Jiri" userId="S::kvitaj@upol.cz::f3eb9463-c727-4f85-95e8-7d430996bc81" providerId="AD" clId="Web-{A1BB5D0F-8486-8C7C-D937-24647A8ED357}" dt="2025-03-06T06:27:41.759" v="1642" actId="14100"/>
          <ac:picMkLst>
            <pc:docMk/>
            <pc:sldMk cId="2627526304" sldId="348"/>
            <ac:picMk id="9" creationId="{97A9F97C-B5B2-8459-CB34-4B2304B0A670}"/>
          </ac:picMkLst>
        </pc:picChg>
      </pc:sldChg>
      <pc:sldChg chg="addSp delSp modSp add ord replId">
        <pc:chgData name="Kvita Jiri" userId="S::kvitaj@upol.cz::f3eb9463-c727-4f85-95e8-7d430996bc81" providerId="AD" clId="Web-{A1BB5D0F-8486-8C7C-D937-24647A8ED357}" dt="2025-03-06T06:28:46.308" v="1670" actId="20577"/>
        <pc:sldMkLst>
          <pc:docMk/>
          <pc:sldMk cId="1585903701" sldId="349"/>
        </pc:sldMkLst>
        <pc:spChg chg="mod">
          <ac:chgData name="Kvita Jiri" userId="S::kvitaj@upol.cz::f3eb9463-c727-4f85-95e8-7d430996bc81" providerId="AD" clId="Web-{A1BB5D0F-8486-8C7C-D937-24647A8ED357}" dt="2025-03-06T06:28:46.308" v="1670" actId="20577"/>
          <ac:spMkLst>
            <pc:docMk/>
            <pc:sldMk cId="1585903701" sldId="349"/>
            <ac:spMk id="3" creationId="{F74A7B07-28A9-7963-E634-1AB34CAEA71C}"/>
          </ac:spMkLst>
        </pc:spChg>
        <pc:spChg chg="add del mod">
          <ac:chgData name="Kvita Jiri" userId="S::kvitaj@upol.cz::f3eb9463-c727-4f85-95e8-7d430996bc81" providerId="AD" clId="Web-{A1BB5D0F-8486-8C7C-D937-24647A8ED357}" dt="2025-03-06T06:21:02.527" v="1590"/>
          <ac:spMkLst>
            <pc:docMk/>
            <pc:sldMk cId="1585903701" sldId="349"/>
            <ac:spMk id="4" creationId="{745AE4B6-E885-9ECB-D01B-ED85EABCFB91}"/>
          </ac:spMkLst>
        </pc:spChg>
        <pc:picChg chg="add mod">
          <ac:chgData name="Kvita Jiri" userId="S::kvitaj@upol.cz::f3eb9463-c727-4f85-95e8-7d430996bc81" providerId="AD" clId="Web-{A1BB5D0F-8486-8C7C-D937-24647A8ED357}" dt="2025-03-06T06:21:22.356" v="1593" actId="1076"/>
          <ac:picMkLst>
            <pc:docMk/>
            <pc:sldMk cId="1585903701" sldId="349"/>
            <ac:picMk id="5" creationId="{C33067E5-73F6-3436-DAC2-0A6568092BA3}"/>
          </ac:picMkLst>
        </pc:picChg>
        <pc:picChg chg="add">
          <ac:chgData name="Kvita Jiri" userId="S::kvitaj@upol.cz::f3eb9463-c727-4f85-95e8-7d430996bc81" providerId="AD" clId="Web-{A1BB5D0F-8486-8C7C-D937-24647A8ED357}" dt="2025-03-06T06:21:48.622" v="1597"/>
          <ac:picMkLst>
            <pc:docMk/>
            <pc:sldMk cId="1585903701" sldId="349"/>
            <ac:picMk id="7" creationId="{8F942542-3D02-A44E-EAE6-5294D532F6E7}"/>
          </ac:picMkLst>
        </pc:picChg>
      </pc:sldChg>
      <pc:sldChg chg="addSp delSp modSp add replId">
        <pc:chgData name="Kvita Jiri" userId="S::kvitaj@upol.cz::f3eb9463-c727-4f85-95e8-7d430996bc81" providerId="AD" clId="Web-{A1BB5D0F-8486-8C7C-D937-24647A8ED357}" dt="2025-03-06T06:25:15.379" v="1627" actId="14100"/>
        <pc:sldMkLst>
          <pc:docMk/>
          <pc:sldMk cId="2383521948" sldId="350"/>
        </pc:sldMkLst>
        <pc:spChg chg="add mod">
          <ac:chgData name="Kvita Jiri" userId="S::kvitaj@upol.cz::f3eb9463-c727-4f85-95e8-7d430996bc81" providerId="AD" clId="Web-{A1BB5D0F-8486-8C7C-D937-24647A8ED357}" dt="2025-03-06T06:23:30.047" v="1615" actId="1076"/>
          <ac:spMkLst>
            <pc:docMk/>
            <pc:sldMk cId="2383521948" sldId="350"/>
            <ac:spMk id="5" creationId="{BE13781F-FED9-EC05-07B4-597B573914C2}"/>
          </ac:spMkLst>
        </pc:spChg>
        <pc:spChg chg="add mod">
          <ac:chgData name="Kvita Jiri" userId="S::kvitaj@upol.cz::f3eb9463-c727-4f85-95e8-7d430996bc81" providerId="AD" clId="Web-{A1BB5D0F-8486-8C7C-D937-24647A8ED357}" dt="2025-03-06T06:25:15.379" v="1627" actId="14100"/>
          <ac:spMkLst>
            <pc:docMk/>
            <pc:sldMk cId="2383521948" sldId="350"/>
            <ac:spMk id="7" creationId="{EC4FA583-D536-D8C8-BC46-C324D0F79808}"/>
          </ac:spMkLst>
        </pc:spChg>
        <pc:picChg chg="add mod">
          <ac:chgData name="Kvita Jiri" userId="S::kvitaj@upol.cz::f3eb9463-c727-4f85-95e8-7d430996bc81" providerId="AD" clId="Web-{A1BB5D0F-8486-8C7C-D937-24647A8ED357}" dt="2025-03-06T06:23:01.640" v="1609" actId="1076"/>
          <ac:picMkLst>
            <pc:docMk/>
            <pc:sldMk cId="2383521948" sldId="350"/>
            <ac:picMk id="4" creationId="{5CCB5856-9B42-61FC-C186-CA930C445942}"/>
          </ac:picMkLst>
        </pc:picChg>
        <pc:picChg chg="del">
          <ac:chgData name="Kvita Jiri" userId="S::kvitaj@upol.cz::f3eb9463-c727-4f85-95e8-7d430996bc81" providerId="AD" clId="Web-{A1BB5D0F-8486-8C7C-D937-24647A8ED357}" dt="2025-03-06T06:22:38.202" v="1604"/>
          <ac:picMkLst>
            <pc:docMk/>
            <pc:sldMk cId="2383521948" sldId="350"/>
            <ac:picMk id="10" creationId="{7BEDE528-9C90-3451-F2A0-7FE9A8743CA4}"/>
          </ac:picMkLst>
        </pc:picChg>
      </pc:sldChg>
      <pc:sldChg chg="modSp add replId">
        <pc:chgData name="Kvita Jiri" userId="S::kvitaj@upol.cz::f3eb9463-c727-4f85-95e8-7d430996bc81" providerId="AD" clId="Web-{A1BB5D0F-8486-8C7C-D937-24647A8ED357}" dt="2025-03-06T06:29:07.809" v="1672" actId="20577"/>
        <pc:sldMkLst>
          <pc:docMk/>
          <pc:sldMk cId="1364545724" sldId="351"/>
        </pc:sldMkLst>
        <pc:spChg chg="mod">
          <ac:chgData name="Kvita Jiri" userId="S::kvitaj@upol.cz::f3eb9463-c727-4f85-95e8-7d430996bc81" providerId="AD" clId="Web-{A1BB5D0F-8486-8C7C-D937-24647A8ED357}" dt="2025-03-06T06:29:07.809" v="1672" actId="20577"/>
          <ac:spMkLst>
            <pc:docMk/>
            <pc:sldMk cId="1364545724" sldId="351"/>
            <ac:spMk id="3" creationId="{7DAAE3F1-A01F-6D77-E341-78D85AB275EA}"/>
          </ac:spMkLst>
        </pc:spChg>
      </pc:sldChg>
      <pc:sldChg chg="addSp delSp modSp add replId">
        <pc:chgData name="Kvita Jiri" userId="S::kvitaj@upol.cz::f3eb9463-c727-4f85-95e8-7d430996bc81" providerId="AD" clId="Web-{A1BB5D0F-8486-8C7C-D937-24647A8ED357}" dt="2025-03-06T06:33:16.677" v="1680" actId="14100"/>
        <pc:sldMkLst>
          <pc:docMk/>
          <pc:sldMk cId="3046009462" sldId="352"/>
        </pc:sldMkLst>
        <pc:spChg chg="add mod">
          <ac:chgData name="Kvita Jiri" userId="S::kvitaj@upol.cz::f3eb9463-c727-4f85-95e8-7d430996bc81" providerId="AD" clId="Web-{A1BB5D0F-8486-8C7C-D937-24647A8ED357}" dt="2025-03-06T06:33:16.677" v="1680" actId="14100"/>
          <ac:spMkLst>
            <pc:docMk/>
            <pc:sldMk cId="3046009462" sldId="352"/>
            <ac:spMk id="6" creationId="{3E7A1046-51EC-5E9F-CCCD-431436322F4B}"/>
          </ac:spMkLst>
        </pc:spChg>
        <pc:spChg chg="del">
          <ac:chgData name="Kvita Jiri" userId="S::kvitaj@upol.cz::f3eb9463-c727-4f85-95e8-7d430996bc81" providerId="AD" clId="Web-{A1BB5D0F-8486-8C7C-D937-24647A8ED357}" dt="2025-03-06T06:29:46.138" v="1675"/>
          <ac:spMkLst>
            <pc:docMk/>
            <pc:sldMk cId="3046009462" sldId="352"/>
            <ac:spMk id="13" creationId="{EE95BCA6-3BBE-731A-944C-18D57D72824A}"/>
          </ac:spMkLst>
        </pc:spChg>
        <pc:picChg chg="add mod">
          <ac:chgData name="Kvita Jiri" userId="S::kvitaj@upol.cz::f3eb9463-c727-4f85-95e8-7d430996bc81" providerId="AD" clId="Web-{A1BB5D0F-8486-8C7C-D937-24647A8ED357}" dt="2025-03-06T06:30:22.702" v="1676"/>
          <ac:picMkLst>
            <pc:docMk/>
            <pc:sldMk cId="3046009462" sldId="352"/>
            <ac:picMk id="4" creationId="{4F7C78B3-57DA-D2F4-EEC5-0C96CA804354}"/>
          </ac:picMkLst>
        </pc:picChg>
        <pc:picChg chg="del">
          <ac:chgData name="Kvita Jiri" userId="S::kvitaj@upol.cz::f3eb9463-c727-4f85-95e8-7d430996bc81" providerId="AD" clId="Web-{A1BB5D0F-8486-8C7C-D937-24647A8ED357}" dt="2025-03-06T06:29:43.700" v="1674"/>
          <ac:picMkLst>
            <pc:docMk/>
            <pc:sldMk cId="3046009462" sldId="352"/>
            <ac:picMk id="10" creationId="{D8E05FD4-1C06-9D82-2036-67A5726188D5}"/>
          </ac:picMkLst>
        </pc:picChg>
      </pc:sldChg>
    </pc:docChg>
  </pc:docChgLst>
  <pc:docChgLst>
    <pc:chgData clId="Web-{8C7D98FD-DCA6-38D6-4FF9-2C554C8081F8}"/>
    <pc:docChg chg="modSld">
      <pc:chgData name="" userId="" providerId="" clId="Web-{8C7D98FD-DCA6-38D6-4FF9-2C554C8081F8}" dt="2025-03-03T21:51:44.589" v="0" actId="1076"/>
      <pc:docMkLst>
        <pc:docMk/>
      </pc:docMkLst>
      <pc:sldChg chg="modSp">
        <pc:chgData name="" userId="" providerId="" clId="Web-{8C7D98FD-DCA6-38D6-4FF9-2C554C8081F8}" dt="2025-03-03T21:51:44.589" v="0" actId="1076"/>
        <pc:sldMkLst>
          <pc:docMk/>
          <pc:sldMk cId="2533850552" sldId="326"/>
        </pc:sldMkLst>
        <pc:picChg chg="mod">
          <ac:chgData name="" userId="" providerId="" clId="Web-{8C7D98FD-DCA6-38D6-4FF9-2C554C8081F8}" dt="2025-03-03T21:51:44.589" v="0" actId="1076"/>
          <ac:picMkLst>
            <pc:docMk/>
            <pc:sldMk cId="2533850552" sldId="326"/>
            <ac:picMk id="4" creationId="{48BE3710-9A51-CCDC-9B47-1EDE35EB7852}"/>
          </ac:picMkLst>
        </pc:picChg>
      </pc:sldChg>
    </pc:docChg>
  </pc:docChgLst>
  <pc:docChgLst>
    <pc:chgData name="Kvita Jiri" userId="S::kvitaj@upol.cz::f3eb9463-c727-4f85-95e8-7d430996bc81" providerId="AD" clId="Web-{D49AC3D1-262B-3FEF-794D-90D334F5B5BC}"/>
    <pc:docChg chg="addSld modSld sldOrd">
      <pc:chgData name="Kvita Jiri" userId="S::kvitaj@upol.cz::f3eb9463-c727-4f85-95e8-7d430996bc81" providerId="AD" clId="Web-{D49AC3D1-262B-3FEF-794D-90D334F5B5BC}" dt="2025-03-04T15:55:58.818" v="121" actId="1076"/>
      <pc:docMkLst>
        <pc:docMk/>
      </pc:docMkLst>
      <pc:sldChg chg="addSp delSp modSp">
        <pc:chgData name="Kvita Jiri" userId="S::kvitaj@upol.cz::f3eb9463-c727-4f85-95e8-7d430996bc81" providerId="AD" clId="Web-{D49AC3D1-262B-3FEF-794D-90D334F5B5BC}" dt="2025-03-04T15:55:58.818" v="121" actId="1076"/>
        <pc:sldMkLst>
          <pc:docMk/>
          <pc:sldMk cId="3440103659" sldId="287"/>
        </pc:sldMkLst>
        <pc:spChg chg="mod">
          <ac:chgData name="Kvita Jiri" userId="S::kvitaj@upol.cz::f3eb9463-c727-4f85-95e8-7d430996bc81" providerId="AD" clId="Web-{D49AC3D1-262B-3FEF-794D-90D334F5B5BC}" dt="2025-03-04T15:55:58.818" v="121" actId="1076"/>
          <ac:spMkLst>
            <pc:docMk/>
            <pc:sldMk cId="3440103659" sldId="287"/>
            <ac:spMk id="2" creationId="{00000000-0000-0000-0000-000000000000}"/>
          </ac:spMkLst>
        </pc:spChg>
      </pc:sldChg>
      <pc:sldChg chg="ord">
        <pc:chgData name="Kvita Jiri" userId="S::kvitaj@upol.cz::f3eb9463-c727-4f85-95e8-7d430996bc81" providerId="AD" clId="Web-{D49AC3D1-262B-3FEF-794D-90D334F5B5BC}" dt="2025-03-04T15:54:34.161" v="85"/>
        <pc:sldMkLst>
          <pc:docMk/>
          <pc:sldMk cId="3157644104" sldId="289"/>
        </pc:sldMkLst>
      </pc:sldChg>
      <pc:sldChg chg="modSp ord">
        <pc:chgData name="Kvita Jiri" userId="S::kvitaj@upol.cz::f3eb9463-c727-4f85-95e8-7d430996bc81" providerId="AD" clId="Web-{D49AC3D1-262B-3FEF-794D-90D334F5B5BC}" dt="2025-03-04T15:53:58.176" v="83" actId="20577"/>
        <pc:sldMkLst>
          <pc:docMk/>
          <pc:sldMk cId="3280783527" sldId="319"/>
        </pc:sldMkLst>
        <pc:spChg chg="mod">
          <ac:chgData name="Kvita Jiri" userId="S::kvitaj@upol.cz::f3eb9463-c727-4f85-95e8-7d430996bc81" providerId="AD" clId="Web-{D49AC3D1-262B-3FEF-794D-90D334F5B5BC}" dt="2025-03-04T15:53:58.176" v="83" actId="20577"/>
          <ac:spMkLst>
            <pc:docMk/>
            <pc:sldMk cId="3280783527" sldId="319"/>
            <ac:spMk id="4" creationId="{2169ACE9-BBD9-F4F2-83F2-15BA6BE34BCC}"/>
          </ac:spMkLst>
        </pc:spChg>
      </pc:sldChg>
      <pc:sldChg chg="addSp delSp modSp">
        <pc:chgData name="Kvita Jiri" userId="S::kvitaj@upol.cz::f3eb9463-c727-4f85-95e8-7d430996bc81" providerId="AD" clId="Web-{D49AC3D1-262B-3FEF-794D-90D334F5B5BC}" dt="2025-03-04T15:53:02.551" v="66" actId="14100"/>
        <pc:sldMkLst>
          <pc:docMk/>
          <pc:sldMk cId="3900511354" sldId="320"/>
        </pc:sldMkLst>
      </pc:sldChg>
      <pc:sldChg chg="addSp delSp modSp ord">
        <pc:chgData name="Kvita Jiri" userId="S::kvitaj@upol.cz::f3eb9463-c727-4f85-95e8-7d430996bc81" providerId="AD" clId="Web-{D49AC3D1-262B-3FEF-794D-90D334F5B5BC}" dt="2025-03-04T13:42:09.620" v="39" actId="1076"/>
        <pc:sldMkLst>
          <pc:docMk/>
          <pc:sldMk cId="1996199473" sldId="323"/>
        </pc:sldMkLst>
        <pc:spChg chg="mod">
          <ac:chgData name="Kvita Jiri" userId="S::kvitaj@upol.cz::f3eb9463-c727-4f85-95e8-7d430996bc81" providerId="AD" clId="Web-{D49AC3D1-262B-3FEF-794D-90D334F5B5BC}" dt="2025-03-04T13:42:09.620" v="39" actId="1076"/>
          <ac:spMkLst>
            <pc:docMk/>
            <pc:sldMk cId="1996199473" sldId="323"/>
            <ac:spMk id="3" creationId="{E5707D06-AA9F-3907-058E-EC6BBD9BB847}"/>
          </ac:spMkLst>
        </pc:spChg>
        <pc:picChg chg="mod">
          <ac:chgData name="Kvita Jiri" userId="S::kvitaj@upol.cz::f3eb9463-c727-4f85-95e8-7d430996bc81" providerId="AD" clId="Web-{D49AC3D1-262B-3FEF-794D-90D334F5B5BC}" dt="2025-03-04T13:41:57.354" v="37" actId="1076"/>
          <ac:picMkLst>
            <pc:docMk/>
            <pc:sldMk cId="1996199473" sldId="323"/>
            <ac:picMk id="4" creationId="{00000000-0000-0000-0000-000000000000}"/>
          </ac:picMkLst>
        </pc:picChg>
        <pc:picChg chg="add mod">
          <ac:chgData name="Kvita Jiri" userId="S::kvitaj@upol.cz::f3eb9463-c727-4f85-95e8-7d430996bc81" providerId="AD" clId="Web-{D49AC3D1-262B-3FEF-794D-90D334F5B5BC}" dt="2025-03-04T13:41:42.041" v="30" actId="14100"/>
          <ac:picMkLst>
            <pc:docMk/>
            <pc:sldMk cId="1996199473" sldId="323"/>
            <ac:picMk id="5" creationId="{AB36F7E3-0916-370E-F248-74F289A0E416}"/>
          </ac:picMkLst>
        </pc:picChg>
        <pc:picChg chg="mod">
          <ac:chgData name="Kvita Jiri" userId="S::kvitaj@upol.cz::f3eb9463-c727-4f85-95e8-7d430996bc81" providerId="AD" clId="Web-{D49AC3D1-262B-3FEF-794D-90D334F5B5BC}" dt="2025-03-04T13:41:55.792" v="36" actId="1076"/>
          <ac:picMkLst>
            <pc:docMk/>
            <pc:sldMk cId="1996199473" sldId="323"/>
            <ac:picMk id="6" creationId="{00000000-0000-0000-0000-000000000000}"/>
          </ac:picMkLst>
        </pc:picChg>
      </pc:sldChg>
      <pc:sldChg chg="delSp">
        <pc:chgData name="Kvita Jiri" userId="S::kvitaj@upol.cz::f3eb9463-c727-4f85-95e8-7d430996bc81" providerId="AD" clId="Web-{D49AC3D1-262B-3FEF-794D-90D334F5B5BC}" dt="2025-03-04T13:40:17.681" v="0"/>
        <pc:sldMkLst>
          <pc:docMk/>
          <pc:sldMk cId="2811431435" sldId="325"/>
        </pc:sldMkLst>
      </pc:sldChg>
      <pc:sldChg chg="modSp">
        <pc:chgData name="Kvita Jiri" userId="S::kvitaj@upol.cz::f3eb9463-c727-4f85-95e8-7d430996bc81" providerId="AD" clId="Web-{D49AC3D1-262B-3FEF-794D-90D334F5B5BC}" dt="2025-03-04T15:55:32.396" v="115" actId="1076"/>
        <pc:sldMkLst>
          <pc:docMk/>
          <pc:sldMk cId="2533850552" sldId="326"/>
        </pc:sldMkLst>
        <pc:spChg chg="mod">
          <ac:chgData name="Kvita Jiri" userId="S::kvitaj@upol.cz::f3eb9463-c727-4f85-95e8-7d430996bc81" providerId="AD" clId="Web-{D49AC3D1-262B-3FEF-794D-90D334F5B5BC}" dt="2025-03-04T15:55:26.443" v="114" actId="20577"/>
          <ac:spMkLst>
            <pc:docMk/>
            <pc:sldMk cId="2533850552" sldId="326"/>
            <ac:spMk id="2" creationId="{ED426068-2CB8-A711-4947-89FBFF1F82DC}"/>
          </ac:spMkLst>
        </pc:spChg>
        <pc:picChg chg="mod">
          <ac:chgData name="Kvita Jiri" userId="S::kvitaj@upol.cz::f3eb9463-c727-4f85-95e8-7d430996bc81" providerId="AD" clId="Web-{D49AC3D1-262B-3FEF-794D-90D334F5B5BC}" dt="2025-03-04T15:54:54.536" v="86" actId="1076"/>
          <ac:picMkLst>
            <pc:docMk/>
            <pc:sldMk cId="2533850552" sldId="326"/>
            <ac:picMk id="4" creationId="{48BE3710-9A51-CCDC-9B47-1EDE35EB7852}"/>
          </ac:picMkLst>
        </pc:picChg>
        <pc:picChg chg="mod">
          <ac:chgData name="Kvita Jiri" userId="S::kvitaj@upol.cz::f3eb9463-c727-4f85-95e8-7d430996bc81" providerId="AD" clId="Web-{D49AC3D1-262B-3FEF-794D-90D334F5B5BC}" dt="2025-03-04T15:54:54.568" v="87" actId="1076"/>
          <ac:picMkLst>
            <pc:docMk/>
            <pc:sldMk cId="2533850552" sldId="326"/>
            <ac:picMk id="6" creationId="{C4162CDF-CE85-1C60-DC52-98899E0AF58A}"/>
          </ac:picMkLst>
        </pc:picChg>
        <pc:picChg chg="mod">
          <ac:chgData name="Kvita Jiri" userId="S::kvitaj@upol.cz::f3eb9463-c727-4f85-95e8-7d430996bc81" providerId="AD" clId="Web-{D49AC3D1-262B-3FEF-794D-90D334F5B5BC}" dt="2025-03-04T15:54:54.568" v="88" actId="1076"/>
          <ac:picMkLst>
            <pc:docMk/>
            <pc:sldMk cId="2533850552" sldId="326"/>
            <ac:picMk id="7" creationId="{98CDCB1D-37F4-DD2A-EE3A-C0448125FD04}"/>
          </ac:picMkLst>
        </pc:picChg>
        <pc:picChg chg="mod">
          <ac:chgData name="Kvita Jiri" userId="S::kvitaj@upol.cz::f3eb9463-c727-4f85-95e8-7d430996bc81" providerId="AD" clId="Web-{D49AC3D1-262B-3FEF-794D-90D334F5B5BC}" dt="2025-03-04T15:55:32.396" v="115" actId="1076"/>
          <ac:picMkLst>
            <pc:docMk/>
            <pc:sldMk cId="2533850552" sldId="326"/>
            <ac:picMk id="8" creationId="{9E959A24-21E6-BD48-2C1E-594678753A01}"/>
          </ac:picMkLst>
        </pc:picChg>
        <pc:picChg chg="mod">
          <ac:chgData name="Kvita Jiri" userId="S::kvitaj@upol.cz::f3eb9463-c727-4f85-95e8-7d430996bc81" providerId="AD" clId="Web-{D49AC3D1-262B-3FEF-794D-90D334F5B5BC}" dt="2025-03-04T15:55:22.505" v="111" actId="1076"/>
          <ac:picMkLst>
            <pc:docMk/>
            <pc:sldMk cId="2533850552" sldId="326"/>
            <ac:picMk id="9" creationId="{4AE259DB-BBDF-D67E-C92E-DE0AF5EF5D1E}"/>
          </ac:picMkLst>
        </pc:picChg>
      </pc:sldChg>
      <pc:sldChg chg="delSp modSp add replId">
        <pc:chgData name="Kvita Jiri" userId="S::kvitaj@upol.cz::f3eb9463-c727-4f85-95e8-7d430996bc81" providerId="AD" clId="Web-{D49AC3D1-262B-3FEF-794D-90D334F5B5BC}" dt="2025-03-04T13:42:21.261" v="44" actId="1076"/>
        <pc:sldMkLst>
          <pc:docMk/>
          <pc:sldMk cId="2621400447" sldId="327"/>
        </pc:sldMkLst>
        <pc:spChg chg="mod">
          <ac:chgData name="Kvita Jiri" userId="S::kvitaj@upol.cz::f3eb9463-c727-4f85-95e8-7d430996bc81" providerId="AD" clId="Web-{D49AC3D1-262B-3FEF-794D-90D334F5B5BC}" dt="2025-03-04T13:42:14.776" v="40" actId="1076"/>
          <ac:spMkLst>
            <pc:docMk/>
            <pc:sldMk cId="2621400447" sldId="327"/>
            <ac:spMk id="3" creationId="{599909B2-D601-AD4A-69E5-507C07649168}"/>
          </ac:spMkLst>
        </pc:spChg>
        <pc:spChg chg="mod">
          <ac:chgData name="Kvita Jiri" userId="S::kvitaj@upol.cz::f3eb9463-c727-4f85-95e8-7d430996bc81" providerId="AD" clId="Web-{D49AC3D1-262B-3FEF-794D-90D334F5B5BC}" dt="2025-03-04T13:42:21.261" v="44" actId="1076"/>
          <ac:spMkLst>
            <pc:docMk/>
            <pc:sldMk cId="2621400447" sldId="327"/>
            <ac:spMk id="10" creationId="{20A8073F-7E98-AC05-68E8-B6DA3DE0FCB0}"/>
          </ac:spMkLst>
        </pc:spChg>
        <pc:picChg chg="mod">
          <ac:chgData name="Kvita Jiri" userId="S::kvitaj@upol.cz::f3eb9463-c727-4f85-95e8-7d430996bc81" providerId="AD" clId="Web-{D49AC3D1-262B-3FEF-794D-90D334F5B5BC}" dt="2025-03-04T13:42:21.214" v="41" actId="1076"/>
          <ac:picMkLst>
            <pc:docMk/>
            <pc:sldMk cId="2621400447" sldId="327"/>
            <ac:picMk id="4" creationId="{8394B864-7B2C-1080-53E1-2959412DAD0A}"/>
          </ac:picMkLst>
        </pc:picChg>
        <pc:picChg chg="mod">
          <ac:chgData name="Kvita Jiri" userId="S::kvitaj@upol.cz::f3eb9463-c727-4f85-95e8-7d430996bc81" providerId="AD" clId="Web-{D49AC3D1-262B-3FEF-794D-90D334F5B5BC}" dt="2025-03-04T13:42:21.229" v="42" actId="1076"/>
          <ac:picMkLst>
            <pc:docMk/>
            <pc:sldMk cId="2621400447" sldId="327"/>
            <ac:picMk id="6" creationId="{F547101E-32A8-F2CE-D5C1-FDD6A5A72C96}"/>
          </ac:picMkLst>
        </pc:picChg>
        <pc:picChg chg="mod">
          <ac:chgData name="Kvita Jiri" userId="S::kvitaj@upol.cz::f3eb9463-c727-4f85-95e8-7d430996bc81" providerId="AD" clId="Web-{D49AC3D1-262B-3FEF-794D-90D334F5B5BC}" dt="2025-03-04T13:42:21.245" v="43" actId="1076"/>
          <ac:picMkLst>
            <pc:docMk/>
            <pc:sldMk cId="2621400447" sldId="327"/>
            <ac:picMk id="9" creationId="{3B64CF77-59F6-E9B0-DE47-62003579212C}"/>
          </ac:picMkLst>
        </pc:picChg>
      </pc:sldChg>
      <pc:sldChg chg="modSp add">
        <pc:chgData name="Kvita Jiri" userId="S::kvitaj@upol.cz::f3eb9463-c727-4f85-95e8-7d430996bc81" providerId="AD" clId="Web-{D49AC3D1-262B-3FEF-794D-90D334F5B5BC}" dt="2025-03-04T15:53:19.348" v="67" actId="1076"/>
        <pc:sldMkLst>
          <pc:docMk/>
          <pc:sldMk cId="1963400526" sldId="328"/>
        </pc:sldMkLst>
        <pc:picChg chg="mod">
          <ac:chgData name="Kvita Jiri" userId="S::kvitaj@upol.cz::f3eb9463-c727-4f85-95e8-7d430996bc81" providerId="AD" clId="Web-{D49AC3D1-262B-3FEF-794D-90D334F5B5BC}" dt="2025-03-04T15:53:19.348" v="67" actId="1076"/>
          <ac:picMkLst>
            <pc:docMk/>
            <pc:sldMk cId="1963400526" sldId="328"/>
            <ac:picMk id="7" creationId="{00000000-0000-0000-0000-000000000000}"/>
          </ac:picMkLst>
        </pc:picChg>
      </pc:sldChg>
      <pc:sldChg chg="add">
        <pc:chgData name="Kvita Jiri" userId="S::kvitaj@upol.cz::f3eb9463-c727-4f85-95e8-7d430996bc81" providerId="AD" clId="Web-{D49AC3D1-262B-3FEF-794D-90D334F5B5BC}" dt="2025-03-04T15:49:50.439" v="46"/>
        <pc:sldMkLst>
          <pc:docMk/>
          <pc:sldMk cId="2500753202" sldId="329"/>
        </pc:sldMkLst>
      </pc:sldChg>
      <pc:sldChg chg="add replId">
        <pc:chgData name="Kvita Jiri" userId="S::kvitaj@upol.cz::f3eb9463-c727-4f85-95e8-7d430996bc81" providerId="AD" clId="Web-{D49AC3D1-262B-3FEF-794D-90D334F5B5BC}" dt="2025-03-04T15:55:42.912" v="116"/>
        <pc:sldMkLst>
          <pc:docMk/>
          <pc:sldMk cId="3700281300" sldId="330"/>
        </pc:sldMkLst>
      </pc:sldChg>
    </pc:docChg>
  </pc:docChgLst>
  <pc:docChgLst>
    <pc:chgData name="Kvita Jiri" userId="S::kvitaj@upol.cz::f3eb9463-c727-4f85-95e8-7d430996bc81" providerId="AD" clId="Web-{8C7D98FD-DCA6-38D6-4FF9-2C554C8081F8}"/>
    <pc:docChg chg="addSld modSld">
      <pc:chgData name="Kvita Jiri" userId="S::kvitaj@upol.cz::f3eb9463-c727-4f85-95e8-7d430996bc81" providerId="AD" clId="Web-{8C7D98FD-DCA6-38D6-4FF9-2C554C8081F8}" dt="2025-03-03T21:51:49.573" v="44" actId="14100"/>
      <pc:docMkLst>
        <pc:docMk/>
      </pc:docMkLst>
      <pc:sldChg chg="addSp delSp modSp">
        <pc:chgData name="Kvita Jiri" userId="S::kvitaj@upol.cz::f3eb9463-c727-4f85-95e8-7d430996bc81" providerId="AD" clId="Web-{8C7D98FD-DCA6-38D6-4FF9-2C554C8081F8}" dt="2025-03-03T18:23:24.708" v="15"/>
        <pc:sldMkLst>
          <pc:docMk/>
          <pc:sldMk cId="2811431435" sldId="325"/>
        </pc:sldMkLst>
      </pc:sldChg>
      <pc:sldChg chg="addSp delSp modSp add replId">
        <pc:chgData name="Kvita Jiri" userId="S::kvitaj@upol.cz::f3eb9463-c727-4f85-95e8-7d430996bc81" providerId="AD" clId="Web-{8C7D98FD-DCA6-38D6-4FF9-2C554C8081F8}" dt="2025-03-03T21:51:49.573" v="44" actId="14100"/>
        <pc:sldMkLst>
          <pc:docMk/>
          <pc:sldMk cId="2533850552" sldId="326"/>
        </pc:sldMkLst>
        <pc:spChg chg="mod">
          <ac:chgData name="Kvita Jiri" userId="S::kvitaj@upol.cz::f3eb9463-c727-4f85-95e8-7d430996bc81" providerId="AD" clId="Web-{8C7D98FD-DCA6-38D6-4FF9-2C554C8081F8}" dt="2025-03-03T18:24:41.509" v="29" actId="20577"/>
          <ac:spMkLst>
            <pc:docMk/>
            <pc:sldMk cId="2533850552" sldId="326"/>
            <ac:spMk id="3" creationId="{41D0E0ED-6D2C-96AC-D517-3DFF4C762BA2}"/>
          </ac:spMkLst>
        </pc:spChg>
        <pc:picChg chg="add mod">
          <ac:chgData name="Kvita Jiri" userId="S::kvitaj@upol.cz::f3eb9463-c727-4f85-95e8-7d430996bc81" providerId="AD" clId="Web-{8C7D98FD-DCA6-38D6-4FF9-2C554C8081F8}" dt="2025-03-03T21:51:49.510" v="42" actId="1076"/>
          <ac:picMkLst>
            <pc:docMk/>
            <pc:sldMk cId="2533850552" sldId="326"/>
            <ac:picMk id="4" creationId="{48BE3710-9A51-CCDC-9B47-1EDE35EB7852}"/>
          </ac:picMkLst>
        </pc:picChg>
        <pc:picChg chg="add mod">
          <ac:chgData name="Kvita Jiri" userId="S::kvitaj@upol.cz::f3eb9463-c727-4f85-95e8-7d430996bc81" providerId="AD" clId="Web-{8C7D98FD-DCA6-38D6-4FF9-2C554C8081F8}" dt="2025-03-03T21:51:49.495" v="41" actId="14100"/>
          <ac:picMkLst>
            <pc:docMk/>
            <pc:sldMk cId="2533850552" sldId="326"/>
            <ac:picMk id="6" creationId="{C4162CDF-CE85-1C60-DC52-98899E0AF58A}"/>
          </ac:picMkLst>
        </pc:picChg>
        <pc:picChg chg="add mod">
          <ac:chgData name="Kvita Jiri" userId="S::kvitaj@upol.cz::f3eb9463-c727-4f85-95e8-7d430996bc81" providerId="AD" clId="Web-{8C7D98FD-DCA6-38D6-4FF9-2C554C8081F8}" dt="2025-03-03T21:51:49.573" v="44" actId="14100"/>
          <ac:picMkLst>
            <pc:docMk/>
            <pc:sldMk cId="2533850552" sldId="326"/>
            <ac:picMk id="7" creationId="{98CDCB1D-37F4-DD2A-EE3A-C0448125FD04}"/>
          </ac:picMkLst>
        </pc:picChg>
        <pc:picChg chg="add mod">
          <ac:chgData name="Kvita Jiri" userId="S::kvitaj@upol.cz::f3eb9463-c727-4f85-95e8-7d430996bc81" providerId="AD" clId="Web-{8C7D98FD-DCA6-38D6-4FF9-2C554C8081F8}" dt="2025-03-03T21:51:44.604" v="39" actId="1076"/>
          <ac:picMkLst>
            <pc:docMk/>
            <pc:sldMk cId="2533850552" sldId="326"/>
            <ac:picMk id="8" creationId="{9E959A24-21E6-BD48-2C1E-594678753A01}"/>
          </ac:picMkLst>
        </pc:picChg>
        <pc:picChg chg="add mod">
          <ac:chgData name="Kvita Jiri" userId="S::kvitaj@upol.cz::f3eb9463-c727-4f85-95e8-7d430996bc81" providerId="AD" clId="Web-{8C7D98FD-DCA6-38D6-4FF9-2C554C8081F8}" dt="2025-03-03T18:27:27.683" v="38" actId="14100"/>
          <ac:picMkLst>
            <pc:docMk/>
            <pc:sldMk cId="2533850552" sldId="326"/>
            <ac:picMk id="9" creationId="{4AE259DB-BBDF-D67E-C92E-DE0AF5EF5D1E}"/>
          </ac:picMkLst>
        </pc:picChg>
      </pc:sldChg>
    </pc:docChg>
  </pc:docChgLst>
  <pc:docChgLst>
    <pc:chgData name="Kvita Jiri" userId="S::kvitaj@upol.cz::f3eb9463-c727-4f85-95e8-7d430996bc81" providerId="AD" clId="Web-{FA59B400-EBEF-9DDC-FC65-4AF93797A286}"/>
    <pc:docChg chg="addSld modSld">
      <pc:chgData name="Kvita Jiri" userId="S::kvitaj@upol.cz::f3eb9463-c727-4f85-95e8-7d430996bc81" providerId="AD" clId="Web-{FA59B400-EBEF-9DDC-FC65-4AF93797A286}" dt="2025-03-06T10:46:47.480" v="129" actId="1076"/>
      <pc:docMkLst>
        <pc:docMk/>
      </pc:docMkLst>
      <pc:sldChg chg="addSp delSp modSp">
        <pc:chgData name="Kvita Jiri" userId="S::kvitaj@upol.cz::f3eb9463-c727-4f85-95e8-7d430996bc81" providerId="AD" clId="Web-{FA59B400-EBEF-9DDC-FC65-4AF93797A286}" dt="2025-03-06T07:47:55.569" v="53" actId="20577"/>
        <pc:sldMkLst>
          <pc:docMk/>
          <pc:sldMk cId="3119803373" sldId="333"/>
        </pc:sldMkLst>
        <pc:spChg chg="del">
          <ac:chgData name="Kvita Jiri" userId="S::kvitaj@upol.cz::f3eb9463-c727-4f85-95e8-7d430996bc81" providerId="AD" clId="Web-{FA59B400-EBEF-9DDC-FC65-4AF93797A286}" dt="2025-03-06T07:41:09.180" v="2"/>
          <ac:spMkLst>
            <pc:docMk/>
            <pc:sldMk cId="3119803373" sldId="333"/>
            <ac:spMk id="4" creationId="{22F0D655-FABB-9399-BEF1-E3BA79ADB3BD}"/>
          </ac:spMkLst>
        </pc:spChg>
        <pc:spChg chg="mod">
          <ac:chgData name="Kvita Jiri" userId="S::kvitaj@upol.cz::f3eb9463-c727-4f85-95e8-7d430996bc81" providerId="AD" clId="Web-{FA59B400-EBEF-9DDC-FC65-4AF93797A286}" dt="2025-03-06T07:47:55.569" v="53" actId="20577"/>
          <ac:spMkLst>
            <pc:docMk/>
            <pc:sldMk cId="3119803373" sldId="333"/>
            <ac:spMk id="12" creationId="{0E8CDF5F-A3D9-2906-0FF8-CE4A94C04BC8}"/>
          </ac:spMkLst>
        </pc:spChg>
        <pc:picChg chg="del">
          <ac:chgData name="Kvita Jiri" userId="S::kvitaj@upol.cz::f3eb9463-c727-4f85-95e8-7d430996bc81" providerId="AD" clId="Web-{FA59B400-EBEF-9DDC-FC65-4AF93797A286}" dt="2025-03-06T07:41:06.492" v="1"/>
          <ac:picMkLst>
            <pc:docMk/>
            <pc:sldMk cId="3119803373" sldId="333"/>
            <ac:picMk id="3" creationId="{48C5A50F-12DF-DCF5-CB7E-26119AE80D55}"/>
          </ac:picMkLst>
        </pc:picChg>
        <pc:picChg chg="add mod">
          <ac:chgData name="Kvita Jiri" userId="S::kvitaj@upol.cz::f3eb9463-c727-4f85-95e8-7d430996bc81" providerId="AD" clId="Web-{FA59B400-EBEF-9DDC-FC65-4AF93797A286}" dt="2025-03-06T07:41:48.292" v="13" actId="1076"/>
          <ac:picMkLst>
            <pc:docMk/>
            <pc:sldMk cId="3119803373" sldId="333"/>
            <ac:picMk id="5" creationId="{3EFA9DA4-BB77-AEEA-808F-5B7F0A93A243}"/>
          </ac:picMkLst>
        </pc:picChg>
        <pc:picChg chg="add mod modCrop">
          <ac:chgData name="Kvita Jiri" userId="S::kvitaj@upol.cz::f3eb9463-c727-4f85-95e8-7d430996bc81" providerId="AD" clId="Web-{FA59B400-EBEF-9DDC-FC65-4AF93797A286}" dt="2025-03-06T07:43:28.034" v="23" actId="1076"/>
          <ac:picMkLst>
            <pc:docMk/>
            <pc:sldMk cId="3119803373" sldId="333"/>
            <ac:picMk id="6" creationId="{12B5E961-23DC-4F87-94DC-F2D88AD6548F}"/>
          </ac:picMkLst>
        </pc:picChg>
      </pc:sldChg>
      <pc:sldChg chg="modSp">
        <pc:chgData name="Kvita Jiri" userId="S::kvitaj@upol.cz::f3eb9463-c727-4f85-95e8-7d430996bc81" providerId="AD" clId="Web-{FA59B400-EBEF-9DDC-FC65-4AF93797A286}" dt="2025-03-06T07:49:08.543" v="63" actId="20577"/>
        <pc:sldMkLst>
          <pc:docMk/>
          <pc:sldMk cId="3991440255" sldId="340"/>
        </pc:sldMkLst>
        <pc:spChg chg="mod">
          <ac:chgData name="Kvita Jiri" userId="S::kvitaj@upol.cz::f3eb9463-c727-4f85-95e8-7d430996bc81" providerId="AD" clId="Web-{FA59B400-EBEF-9DDC-FC65-4AF93797A286}" dt="2025-03-06T07:49:08.543" v="63" actId="20577"/>
          <ac:spMkLst>
            <pc:docMk/>
            <pc:sldMk cId="3991440255" sldId="340"/>
            <ac:spMk id="4" creationId="{5173F83B-33E1-6261-C2F6-DADB8A7F1EFA}"/>
          </ac:spMkLst>
        </pc:spChg>
      </pc:sldChg>
      <pc:sldChg chg="modSp">
        <pc:chgData name="Kvita Jiri" userId="S::kvitaj@upol.cz::f3eb9463-c727-4f85-95e8-7d430996bc81" providerId="AD" clId="Web-{FA59B400-EBEF-9DDC-FC65-4AF93797A286}" dt="2025-03-06T07:50:05.328" v="65" actId="20577"/>
        <pc:sldMkLst>
          <pc:docMk/>
          <pc:sldMk cId="3072489876" sldId="343"/>
        </pc:sldMkLst>
        <pc:spChg chg="mod">
          <ac:chgData name="Kvita Jiri" userId="S::kvitaj@upol.cz::f3eb9463-c727-4f85-95e8-7d430996bc81" providerId="AD" clId="Web-{FA59B400-EBEF-9DDC-FC65-4AF93797A286}" dt="2025-03-06T07:50:05.328" v="65" actId="20577"/>
          <ac:spMkLst>
            <pc:docMk/>
            <pc:sldMk cId="3072489876" sldId="343"/>
            <ac:spMk id="2" creationId="{35D0FE90-9F28-2F8E-DF63-8567A92745E3}"/>
          </ac:spMkLst>
        </pc:spChg>
      </pc:sldChg>
      <pc:sldChg chg="modSp">
        <pc:chgData name="Kvita Jiri" userId="S::kvitaj@upol.cz::f3eb9463-c727-4f85-95e8-7d430996bc81" providerId="AD" clId="Web-{FA59B400-EBEF-9DDC-FC65-4AF93797A286}" dt="2025-03-06T07:50:08.719" v="66" actId="20577"/>
        <pc:sldMkLst>
          <pc:docMk/>
          <pc:sldMk cId="1496737366" sldId="344"/>
        </pc:sldMkLst>
        <pc:spChg chg="mod">
          <ac:chgData name="Kvita Jiri" userId="S::kvitaj@upol.cz::f3eb9463-c727-4f85-95e8-7d430996bc81" providerId="AD" clId="Web-{FA59B400-EBEF-9DDC-FC65-4AF93797A286}" dt="2025-03-06T07:50:08.719" v="66" actId="20577"/>
          <ac:spMkLst>
            <pc:docMk/>
            <pc:sldMk cId="1496737366" sldId="344"/>
            <ac:spMk id="2" creationId="{BDB8D651-6956-6972-DDFD-9B809404A3F9}"/>
          </ac:spMkLst>
        </pc:spChg>
      </pc:sldChg>
      <pc:sldChg chg="modSp">
        <pc:chgData name="Kvita Jiri" userId="S::kvitaj@upol.cz::f3eb9463-c727-4f85-95e8-7d430996bc81" providerId="AD" clId="Web-{FA59B400-EBEF-9DDC-FC65-4AF93797A286}" dt="2025-03-06T07:50:10.047" v="68" actId="20577"/>
        <pc:sldMkLst>
          <pc:docMk/>
          <pc:sldMk cId="1695949142" sldId="346"/>
        </pc:sldMkLst>
        <pc:spChg chg="mod">
          <ac:chgData name="Kvita Jiri" userId="S::kvitaj@upol.cz::f3eb9463-c727-4f85-95e8-7d430996bc81" providerId="AD" clId="Web-{FA59B400-EBEF-9DDC-FC65-4AF93797A286}" dt="2025-03-06T07:50:10.047" v="68" actId="20577"/>
          <ac:spMkLst>
            <pc:docMk/>
            <pc:sldMk cId="1695949142" sldId="346"/>
            <ac:spMk id="2" creationId="{A4DF0728-0286-D459-B673-32AE9DB20611}"/>
          </ac:spMkLst>
        </pc:spChg>
      </pc:sldChg>
      <pc:sldChg chg="add replId">
        <pc:chgData name="Kvita Jiri" userId="S::kvitaj@upol.cz::f3eb9463-c727-4f85-95e8-7d430996bc81" providerId="AD" clId="Web-{FA59B400-EBEF-9DDC-FC65-4AF93797A286}" dt="2025-03-06T07:41:04.539" v="0"/>
        <pc:sldMkLst>
          <pc:docMk/>
          <pc:sldMk cId="183992431" sldId="353"/>
        </pc:sldMkLst>
      </pc:sldChg>
      <pc:sldChg chg="addSp delSp modSp add replId">
        <pc:chgData name="Kvita Jiri" userId="S::kvitaj@upol.cz::f3eb9463-c727-4f85-95e8-7d430996bc81" providerId="AD" clId="Web-{FA59B400-EBEF-9DDC-FC65-4AF93797A286}" dt="2025-03-06T07:48:00.632" v="55" actId="20577"/>
        <pc:sldMkLst>
          <pc:docMk/>
          <pc:sldMk cId="32996272" sldId="354"/>
        </pc:sldMkLst>
        <pc:spChg chg="mod">
          <ac:chgData name="Kvita Jiri" userId="S::kvitaj@upol.cz::f3eb9463-c727-4f85-95e8-7d430996bc81" providerId="AD" clId="Web-{FA59B400-EBEF-9DDC-FC65-4AF93797A286}" dt="2025-03-06T07:48:00.632" v="55" actId="20577"/>
          <ac:spMkLst>
            <pc:docMk/>
            <pc:sldMk cId="32996272" sldId="354"/>
            <ac:spMk id="12" creationId="{B3164E56-7E15-4CFA-F4D9-3E601B581493}"/>
          </ac:spMkLst>
        </pc:spChg>
        <pc:picChg chg="add mod modCrop">
          <ac:chgData name="Kvita Jiri" userId="S::kvitaj@upol.cz::f3eb9463-c727-4f85-95e8-7d430996bc81" providerId="AD" clId="Web-{FA59B400-EBEF-9DDC-FC65-4AF93797A286}" dt="2025-03-06T07:44:08.521" v="28" actId="14100"/>
          <ac:picMkLst>
            <pc:docMk/>
            <pc:sldMk cId="32996272" sldId="354"/>
            <ac:picMk id="3" creationId="{219B673D-07BC-4D9E-1B5A-3325B3DEDD84}"/>
          </ac:picMkLst>
        </pc:picChg>
        <pc:picChg chg="del">
          <ac:chgData name="Kvita Jiri" userId="S::kvitaj@upol.cz::f3eb9463-c727-4f85-95e8-7d430996bc81" providerId="AD" clId="Web-{FA59B400-EBEF-9DDC-FC65-4AF93797A286}" dt="2025-03-06T07:43:07.173" v="18"/>
          <ac:picMkLst>
            <pc:docMk/>
            <pc:sldMk cId="32996272" sldId="354"/>
            <ac:picMk id="6" creationId="{E9FCB0B0-BC58-9368-9028-0C8858E080A7}"/>
          </ac:picMkLst>
        </pc:picChg>
      </pc:sldChg>
      <pc:sldChg chg="addSp delSp modSp add replId">
        <pc:chgData name="Kvita Jiri" userId="S::kvitaj@upol.cz::f3eb9463-c727-4f85-95e8-7d430996bc81" providerId="AD" clId="Web-{FA59B400-EBEF-9DDC-FC65-4AF93797A286}" dt="2025-03-06T07:47:51.225" v="50" actId="20577"/>
        <pc:sldMkLst>
          <pc:docMk/>
          <pc:sldMk cId="1608500560" sldId="355"/>
        </pc:sldMkLst>
        <pc:spChg chg="add mod">
          <ac:chgData name="Kvita Jiri" userId="S::kvitaj@upol.cz::f3eb9463-c727-4f85-95e8-7d430996bc81" providerId="AD" clId="Web-{FA59B400-EBEF-9DDC-FC65-4AF93797A286}" dt="2025-03-06T07:47:38.489" v="41" actId="20577"/>
          <ac:spMkLst>
            <pc:docMk/>
            <pc:sldMk cId="1608500560" sldId="355"/>
            <ac:spMk id="6" creationId="{F67A8065-AFB6-45CA-E2A1-908727C75AE5}"/>
          </ac:spMkLst>
        </pc:spChg>
        <pc:spChg chg="mod">
          <ac:chgData name="Kvita Jiri" userId="S::kvitaj@upol.cz::f3eb9463-c727-4f85-95e8-7d430996bc81" providerId="AD" clId="Web-{FA59B400-EBEF-9DDC-FC65-4AF93797A286}" dt="2025-03-06T07:47:51.225" v="50" actId="20577"/>
          <ac:spMkLst>
            <pc:docMk/>
            <pc:sldMk cId="1608500560" sldId="355"/>
            <ac:spMk id="12" creationId="{AB782C69-98CE-3766-6748-4DB163331239}"/>
          </ac:spMkLst>
        </pc:spChg>
        <pc:picChg chg="del">
          <ac:chgData name="Kvita Jiri" userId="S::kvitaj@upol.cz::f3eb9463-c727-4f85-95e8-7d430996bc81" providerId="AD" clId="Web-{FA59B400-EBEF-9DDC-FC65-4AF93797A286}" dt="2025-03-06T07:46:43.360" v="30"/>
          <ac:picMkLst>
            <pc:docMk/>
            <pc:sldMk cId="1608500560" sldId="355"/>
            <ac:picMk id="3" creationId="{83EB94DF-A8B7-679D-5949-6FE9CCA7C2AB}"/>
          </ac:picMkLst>
        </pc:picChg>
        <pc:picChg chg="add mod">
          <ac:chgData name="Kvita Jiri" userId="S::kvitaj@upol.cz::f3eb9463-c727-4f85-95e8-7d430996bc81" providerId="AD" clId="Web-{FA59B400-EBEF-9DDC-FC65-4AF93797A286}" dt="2025-03-06T07:46:52.517" v="33" actId="1076"/>
          <ac:picMkLst>
            <pc:docMk/>
            <pc:sldMk cId="1608500560" sldId="355"/>
            <ac:picMk id="4" creationId="{F2758303-EA01-D2AB-DBE8-71839CDFFD89}"/>
          </ac:picMkLst>
        </pc:picChg>
      </pc:sldChg>
      <pc:sldChg chg="addSp delSp modSp add replId">
        <pc:chgData name="Kvita Jiri" userId="S::kvitaj@upol.cz::f3eb9463-c727-4f85-95e8-7d430996bc81" providerId="AD" clId="Web-{FA59B400-EBEF-9DDC-FC65-4AF93797A286}" dt="2025-03-06T09:51:53.167" v="111" actId="20577"/>
        <pc:sldMkLst>
          <pc:docMk/>
          <pc:sldMk cId="4160055492" sldId="356"/>
        </pc:sldMkLst>
        <pc:spChg chg="del mod">
          <ac:chgData name="Kvita Jiri" userId="S::kvitaj@upol.cz::f3eb9463-c727-4f85-95e8-7d430996bc81" providerId="AD" clId="Web-{FA59B400-EBEF-9DDC-FC65-4AF93797A286}" dt="2025-03-06T07:50:17.985" v="72"/>
          <ac:spMkLst>
            <pc:docMk/>
            <pc:sldMk cId="4160055492" sldId="356"/>
            <ac:spMk id="2" creationId="{963B879F-28F5-76F3-8798-20870C526683}"/>
          </ac:spMkLst>
        </pc:spChg>
        <pc:spChg chg="del">
          <ac:chgData name="Kvita Jiri" userId="S::kvitaj@upol.cz::f3eb9463-c727-4f85-95e8-7d430996bc81" providerId="AD" clId="Web-{FA59B400-EBEF-9DDC-FC65-4AF93797A286}" dt="2025-03-06T07:50:16.314" v="71"/>
          <ac:spMkLst>
            <pc:docMk/>
            <pc:sldMk cId="4160055492" sldId="356"/>
            <ac:spMk id="4" creationId="{D144254C-8D9D-E53A-BA51-8D18EEE8FFDE}"/>
          </ac:spMkLst>
        </pc:spChg>
        <pc:spChg chg="add del mod">
          <ac:chgData name="Kvita Jiri" userId="S::kvitaj@upol.cz::f3eb9463-c727-4f85-95e8-7d430996bc81" providerId="AD" clId="Web-{FA59B400-EBEF-9DDC-FC65-4AF93797A286}" dt="2025-03-06T07:50:43.737" v="77"/>
          <ac:spMkLst>
            <pc:docMk/>
            <pc:sldMk cId="4160055492" sldId="356"/>
            <ac:spMk id="6" creationId="{8BD15C91-BB91-81B1-A34D-421AA10502C6}"/>
          </ac:spMkLst>
        </pc:spChg>
        <pc:spChg chg="add mod">
          <ac:chgData name="Kvita Jiri" userId="S::kvitaj@upol.cz::f3eb9463-c727-4f85-95e8-7d430996bc81" providerId="AD" clId="Web-{FA59B400-EBEF-9DDC-FC65-4AF93797A286}" dt="2025-03-06T09:51:53.167" v="111" actId="20577"/>
          <ac:spMkLst>
            <pc:docMk/>
            <pc:sldMk cId="4160055492" sldId="356"/>
            <ac:spMk id="9" creationId="{5503AE2E-14F2-A0F7-79BC-E94E01FC50EB}"/>
          </ac:spMkLst>
        </pc:spChg>
        <pc:picChg chg="del">
          <ac:chgData name="Kvita Jiri" userId="S::kvitaj@upol.cz::f3eb9463-c727-4f85-95e8-7d430996bc81" providerId="AD" clId="Web-{FA59B400-EBEF-9DDC-FC65-4AF93797A286}" dt="2025-03-06T07:50:15.235" v="70"/>
          <ac:picMkLst>
            <pc:docMk/>
            <pc:sldMk cId="4160055492" sldId="356"/>
            <ac:picMk id="3" creationId="{6E537891-83D4-8976-914E-3FF5D6D7250F}"/>
          </ac:picMkLst>
        </pc:picChg>
        <pc:picChg chg="add del mod">
          <ac:chgData name="Kvita Jiri" userId="S::kvitaj@upol.cz::f3eb9463-c727-4f85-95e8-7d430996bc81" providerId="AD" clId="Web-{FA59B400-EBEF-9DDC-FC65-4AF93797A286}" dt="2025-03-06T07:50:45.956" v="78" actId="1076"/>
          <ac:picMkLst>
            <pc:docMk/>
            <pc:sldMk cId="4160055492" sldId="356"/>
            <ac:picMk id="7" creationId="{D224F727-C83C-432F-18F4-09ECFBB6A649}"/>
          </ac:picMkLst>
        </pc:picChg>
      </pc:sldChg>
      <pc:sldChg chg="addSp delSp modSp add replId">
        <pc:chgData name="Kvita Jiri" userId="S::kvitaj@upol.cz::f3eb9463-c727-4f85-95e8-7d430996bc81" providerId="AD" clId="Web-{FA59B400-EBEF-9DDC-FC65-4AF93797A286}" dt="2025-03-06T09:17:06.683" v="104" actId="14100"/>
        <pc:sldMkLst>
          <pc:docMk/>
          <pc:sldMk cId="749238974" sldId="357"/>
        </pc:sldMkLst>
        <pc:spChg chg="mod">
          <ac:chgData name="Kvita Jiri" userId="S::kvitaj@upol.cz::f3eb9463-c727-4f85-95e8-7d430996bc81" providerId="AD" clId="Web-{FA59B400-EBEF-9DDC-FC65-4AF93797A286}" dt="2025-03-06T09:16:20.041" v="91" actId="20577"/>
          <ac:spMkLst>
            <pc:docMk/>
            <pc:sldMk cId="749238974" sldId="357"/>
            <ac:spMk id="2" creationId="{1DF1599F-123C-4C7D-70D5-EAE4DDF05342}"/>
          </ac:spMkLst>
        </pc:spChg>
        <pc:spChg chg="add del mod">
          <ac:chgData name="Kvita Jiri" userId="S::kvitaj@upol.cz::f3eb9463-c727-4f85-95e8-7d430996bc81" providerId="AD" clId="Web-{FA59B400-EBEF-9DDC-FC65-4AF93797A286}" dt="2025-03-06T09:16:10.791" v="87"/>
          <ac:spMkLst>
            <pc:docMk/>
            <pc:sldMk cId="749238974" sldId="357"/>
            <ac:spMk id="4" creationId="{6D608656-0AF5-FFDD-04FF-0316B70E89DA}"/>
          </ac:spMkLst>
        </pc:spChg>
        <pc:picChg chg="add mod ord">
          <ac:chgData name="Kvita Jiri" userId="S::kvitaj@upol.cz::f3eb9463-c727-4f85-95e8-7d430996bc81" providerId="AD" clId="Web-{FA59B400-EBEF-9DDC-FC65-4AF93797A286}" dt="2025-03-06T09:17:06.683" v="104" actId="14100"/>
          <ac:picMkLst>
            <pc:docMk/>
            <pc:sldMk cId="749238974" sldId="357"/>
            <ac:picMk id="5" creationId="{D80F8115-CF3A-C12B-BE96-1C56CFFF6DA1}"/>
          </ac:picMkLst>
        </pc:picChg>
        <pc:picChg chg="del">
          <ac:chgData name="Kvita Jiri" userId="S::kvitaj@upol.cz::f3eb9463-c727-4f85-95e8-7d430996bc81" providerId="AD" clId="Web-{FA59B400-EBEF-9DDC-FC65-4AF93797A286}" dt="2025-03-06T09:16:08.634" v="86"/>
          <ac:picMkLst>
            <pc:docMk/>
            <pc:sldMk cId="749238974" sldId="357"/>
            <ac:picMk id="6" creationId="{29C70E6A-5CF2-CCEF-C03B-325D61979784}"/>
          </ac:picMkLst>
        </pc:picChg>
      </pc:sldChg>
      <pc:sldChg chg="addSp delSp modSp add replId">
        <pc:chgData name="Kvita Jiri" userId="S::kvitaj@upol.cz::f3eb9463-c727-4f85-95e8-7d430996bc81" providerId="AD" clId="Web-{FA59B400-EBEF-9DDC-FC65-4AF93797A286}" dt="2025-03-06T09:17:02.105" v="102" actId="1076"/>
        <pc:sldMkLst>
          <pc:docMk/>
          <pc:sldMk cId="2233638855" sldId="358"/>
        </pc:sldMkLst>
        <pc:spChg chg="mod">
          <ac:chgData name="Kvita Jiri" userId="S::kvitaj@upol.cz::f3eb9463-c727-4f85-95e8-7d430996bc81" providerId="AD" clId="Web-{FA59B400-EBEF-9DDC-FC65-4AF93797A286}" dt="2025-03-06T09:16:56.448" v="99" actId="20577"/>
          <ac:spMkLst>
            <pc:docMk/>
            <pc:sldMk cId="2233638855" sldId="358"/>
            <ac:spMk id="2" creationId="{FC13D532-4538-3BDD-B480-4BBDBFE1F37C}"/>
          </ac:spMkLst>
        </pc:spChg>
        <pc:spChg chg="add del mod">
          <ac:chgData name="Kvita Jiri" userId="S::kvitaj@upol.cz::f3eb9463-c727-4f85-95e8-7d430996bc81" providerId="AD" clId="Web-{FA59B400-EBEF-9DDC-FC65-4AF93797A286}" dt="2025-03-06T09:16:48.183" v="94"/>
          <ac:spMkLst>
            <pc:docMk/>
            <pc:sldMk cId="2233638855" sldId="358"/>
            <ac:spMk id="4" creationId="{3EF56A89-03FB-1F4B-68D1-40CFF733CAEF}"/>
          </ac:spMkLst>
        </pc:spChg>
        <pc:picChg chg="del">
          <ac:chgData name="Kvita Jiri" userId="S::kvitaj@upol.cz::f3eb9463-c727-4f85-95e8-7d430996bc81" providerId="AD" clId="Web-{FA59B400-EBEF-9DDC-FC65-4AF93797A286}" dt="2025-03-06T09:16:30.370" v="93"/>
          <ac:picMkLst>
            <pc:docMk/>
            <pc:sldMk cId="2233638855" sldId="358"/>
            <ac:picMk id="5" creationId="{F3DE2A43-5018-BAD3-F8EA-0C2F09811B5D}"/>
          </ac:picMkLst>
        </pc:picChg>
        <pc:picChg chg="add mod ord">
          <ac:chgData name="Kvita Jiri" userId="S::kvitaj@upol.cz::f3eb9463-c727-4f85-95e8-7d430996bc81" providerId="AD" clId="Web-{FA59B400-EBEF-9DDC-FC65-4AF93797A286}" dt="2025-03-06T09:17:02.105" v="102" actId="1076"/>
          <ac:picMkLst>
            <pc:docMk/>
            <pc:sldMk cId="2233638855" sldId="358"/>
            <ac:picMk id="6" creationId="{B8642089-5CFD-2E23-D261-D13E99019CEE}"/>
          </ac:picMkLst>
        </pc:picChg>
      </pc:sldChg>
      <pc:sldChg chg="addSp delSp modSp add replId">
        <pc:chgData name="Kvita Jiri" userId="S::kvitaj@upol.cz::f3eb9463-c727-4f85-95e8-7d430996bc81" providerId="AD" clId="Web-{FA59B400-EBEF-9DDC-FC65-4AF93797A286}" dt="2025-03-06T09:53:24.079" v="124" actId="20577"/>
        <pc:sldMkLst>
          <pc:docMk/>
          <pc:sldMk cId="1024351982" sldId="359"/>
        </pc:sldMkLst>
        <pc:spChg chg="add mod">
          <ac:chgData name="Kvita Jiri" userId="S::kvitaj@upol.cz::f3eb9463-c727-4f85-95e8-7d430996bc81" providerId="AD" clId="Web-{FA59B400-EBEF-9DDC-FC65-4AF93797A286}" dt="2025-03-06T09:53:07.531" v="117" actId="14100"/>
          <ac:spMkLst>
            <pc:docMk/>
            <pc:sldMk cId="1024351982" sldId="359"/>
            <ac:spMk id="2" creationId="{838531B1-4E8C-09CF-4F73-4045E81BBC8E}"/>
          </ac:spMkLst>
        </pc:spChg>
        <pc:spChg chg="mod">
          <ac:chgData name="Kvita Jiri" userId="S::kvitaj@upol.cz::f3eb9463-c727-4f85-95e8-7d430996bc81" providerId="AD" clId="Web-{FA59B400-EBEF-9DDC-FC65-4AF93797A286}" dt="2025-03-06T09:53:24.079" v="124" actId="20577"/>
          <ac:spMkLst>
            <pc:docMk/>
            <pc:sldMk cId="1024351982" sldId="359"/>
            <ac:spMk id="9" creationId="{E9509A1A-EDA7-45D9-5093-47AF0D429C4D}"/>
          </ac:spMkLst>
        </pc:spChg>
        <pc:picChg chg="add mod">
          <ac:chgData name="Kvita Jiri" userId="S::kvitaj@upol.cz::f3eb9463-c727-4f85-95e8-7d430996bc81" providerId="AD" clId="Web-{FA59B400-EBEF-9DDC-FC65-4AF93797A286}" dt="2025-03-06T09:53:03.328" v="115" actId="1076"/>
          <ac:picMkLst>
            <pc:docMk/>
            <pc:sldMk cId="1024351982" sldId="359"/>
            <ac:picMk id="3" creationId="{F6DB1BB0-1D47-7AAF-F9AA-1FAAB742D923}"/>
          </ac:picMkLst>
        </pc:picChg>
        <pc:picChg chg="del">
          <ac:chgData name="Kvita Jiri" userId="S::kvitaj@upol.cz::f3eb9463-c727-4f85-95e8-7d430996bc81" providerId="AD" clId="Web-{FA59B400-EBEF-9DDC-FC65-4AF93797A286}" dt="2025-03-06T09:51:41.354" v="106"/>
          <ac:picMkLst>
            <pc:docMk/>
            <pc:sldMk cId="1024351982" sldId="359"/>
            <ac:picMk id="7" creationId="{2CF829D7-6E9F-9279-06CE-04BAA9AC8656}"/>
          </ac:picMkLst>
        </pc:picChg>
      </pc:sldChg>
      <pc:sldChg chg="addSp delSp modSp add replId">
        <pc:chgData name="Kvita Jiri" userId="S::kvitaj@upol.cz::f3eb9463-c727-4f85-95e8-7d430996bc81" providerId="AD" clId="Web-{FA59B400-EBEF-9DDC-FC65-4AF93797A286}" dt="2025-03-06T10:46:47.480" v="129" actId="1076"/>
        <pc:sldMkLst>
          <pc:docMk/>
          <pc:sldMk cId="3023788854" sldId="360"/>
        </pc:sldMkLst>
        <pc:picChg chg="del">
          <ac:chgData name="Kvita Jiri" userId="S::kvitaj@upol.cz::f3eb9463-c727-4f85-95e8-7d430996bc81" providerId="AD" clId="Web-{FA59B400-EBEF-9DDC-FC65-4AF93797A286}" dt="2025-03-06T10:46:40.026" v="126"/>
          <ac:picMkLst>
            <pc:docMk/>
            <pc:sldMk cId="3023788854" sldId="360"/>
            <ac:picMk id="3" creationId="{0BB00135-8B13-5CCB-4547-017E4219510E}"/>
          </ac:picMkLst>
        </pc:picChg>
        <pc:picChg chg="add mod">
          <ac:chgData name="Kvita Jiri" userId="S::kvitaj@upol.cz::f3eb9463-c727-4f85-95e8-7d430996bc81" providerId="AD" clId="Web-{FA59B400-EBEF-9DDC-FC65-4AF93797A286}" dt="2025-03-06T10:46:47.480" v="129" actId="1076"/>
          <ac:picMkLst>
            <pc:docMk/>
            <pc:sldMk cId="3023788854" sldId="360"/>
            <ac:picMk id="4" creationId="{69D6E3F3-4952-E5AB-F432-936DAF6AE686}"/>
          </ac:picMkLst>
        </pc:picChg>
      </pc:sldChg>
    </pc:docChg>
  </pc:docChgLst>
  <pc:docChgLst>
    <pc:chgData name="Kvita Jiri" userId="S::kvitaj@upol.cz::f3eb9463-c727-4f85-95e8-7d430996bc81" providerId="AD" clId="Web-{B50CE5BF-0AE4-2F4A-A9C1-CEAB0F41B3BA}"/>
    <pc:docChg chg="addSld delSld modSld sldOrd">
      <pc:chgData name="Kvita Jiri" userId="S::kvitaj@upol.cz::f3eb9463-c727-4f85-95e8-7d430996bc81" providerId="AD" clId="Web-{B50CE5BF-0AE4-2F4A-A9C1-CEAB0F41B3BA}" dt="2025-03-03T18:10:20.843" v="851" actId="20577"/>
      <pc:docMkLst>
        <pc:docMk/>
      </pc:docMkLst>
      <pc:sldChg chg="addSp delSp modSp">
        <pc:chgData name="Kvita Jiri" userId="S::kvitaj@upol.cz::f3eb9463-c727-4f85-95e8-7d430996bc81" providerId="AD" clId="Web-{B50CE5BF-0AE4-2F4A-A9C1-CEAB0F41B3BA}" dt="2025-03-03T18:05:49.204" v="829" actId="1076"/>
        <pc:sldMkLst>
          <pc:docMk/>
          <pc:sldMk cId="4283340967" sldId="257"/>
        </pc:sldMkLst>
        <pc:spChg chg="mod">
          <ac:chgData name="Kvita Jiri" userId="S::kvitaj@upol.cz::f3eb9463-c727-4f85-95e8-7d430996bc81" providerId="AD" clId="Web-{B50CE5BF-0AE4-2F4A-A9C1-CEAB0F41B3BA}" dt="2025-03-03T11:38:31.684" v="320" actId="688"/>
          <ac:spMkLst>
            <pc:docMk/>
            <pc:sldMk cId="4283340967" sldId="257"/>
            <ac:spMk id="2" creationId="{00000000-0000-0000-0000-000000000000}"/>
          </ac:spMkLst>
        </pc:spChg>
        <pc:spChg chg="mod">
          <ac:chgData name="Kvita Jiri" userId="S::kvitaj@upol.cz::f3eb9463-c727-4f85-95e8-7d430996bc81" providerId="AD" clId="Web-{B50CE5BF-0AE4-2F4A-A9C1-CEAB0F41B3BA}" dt="2025-03-03T11:37:58.980" v="316" actId="20577"/>
          <ac:spMkLst>
            <pc:docMk/>
            <pc:sldMk cId="4283340967" sldId="257"/>
            <ac:spMk id="18" creationId="{00000000-0000-0000-0000-000000000000}"/>
          </ac:spMkLst>
        </pc:spChg>
        <pc:picChg chg="add mod">
          <ac:chgData name="Kvita Jiri" userId="S::kvitaj@upol.cz::f3eb9463-c727-4f85-95e8-7d430996bc81" providerId="AD" clId="Web-{B50CE5BF-0AE4-2F4A-A9C1-CEAB0F41B3BA}" dt="2025-03-03T18:05:49.204" v="829" actId="1076"/>
          <ac:picMkLst>
            <pc:docMk/>
            <pc:sldMk cId="4283340967" sldId="257"/>
            <ac:picMk id="3" creationId="{7C624C43-F9BB-074A-2ACB-1D48E6DA4E90}"/>
          </ac:picMkLst>
        </pc:picChg>
        <pc:picChg chg="add mod">
          <ac:chgData name="Kvita Jiri" userId="S::kvitaj@upol.cz::f3eb9463-c727-4f85-95e8-7d430996bc81" providerId="AD" clId="Web-{B50CE5BF-0AE4-2F4A-A9C1-CEAB0F41B3BA}" dt="2025-03-03T11:38:52.856" v="324" actId="1076"/>
          <ac:picMkLst>
            <pc:docMk/>
            <pc:sldMk cId="4283340967" sldId="257"/>
            <ac:picMk id="4" creationId="{DA4C8CCD-FEB3-D13A-DC5A-9F2C35FB5BAE}"/>
          </ac:picMkLst>
        </pc:picChg>
        <pc:picChg chg="add mod">
          <ac:chgData name="Kvita Jiri" userId="S::kvitaj@upol.cz::f3eb9463-c727-4f85-95e8-7d430996bc81" providerId="AD" clId="Web-{B50CE5BF-0AE4-2F4A-A9C1-CEAB0F41B3BA}" dt="2025-03-03T11:39:31.794" v="331" actId="1076"/>
          <ac:picMkLst>
            <pc:docMk/>
            <pc:sldMk cId="4283340967" sldId="257"/>
            <ac:picMk id="7" creationId="{76B4D875-0B4B-046D-9C20-B3672BAB8A5F}"/>
          </ac:picMkLst>
        </pc:picChg>
        <pc:picChg chg="add mod">
          <ac:chgData name="Kvita Jiri" userId="S::kvitaj@upol.cz::f3eb9463-c727-4f85-95e8-7d430996bc81" providerId="AD" clId="Web-{B50CE5BF-0AE4-2F4A-A9C1-CEAB0F41B3BA}" dt="2025-03-03T11:39:52.591" v="335" actId="1076"/>
          <ac:picMkLst>
            <pc:docMk/>
            <pc:sldMk cId="4283340967" sldId="257"/>
            <ac:picMk id="9" creationId="{262482C8-584B-FF0F-4C0E-F137AE3069DC}"/>
          </ac:picMkLst>
        </pc:picChg>
      </pc:sldChg>
      <pc:sldChg chg="ord">
        <pc:chgData name="Kvita Jiri" userId="S::kvitaj@upol.cz::f3eb9463-c727-4f85-95e8-7d430996bc81" providerId="AD" clId="Web-{B50CE5BF-0AE4-2F4A-A9C1-CEAB0F41B3BA}" dt="2025-03-03T09:58:58.941" v="296"/>
        <pc:sldMkLst>
          <pc:docMk/>
          <pc:sldMk cId="2803647498" sldId="278"/>
        </pc:sldMkLst>
      </pc:sldChg>
      <pc:sldChg chg="del">
        <pc:chgData name="Kvita Jiri" userId="S::kvitaj@upol.cz::f3eb9463-c727-4f85-95e8-7d430996bc81" providerId="AD" clId="Web-{B50CE5BF-0AE4-2F4A-A9C1-CEAB0F41B3BA}" dt="2025-03-03T09:34:48.170" v="0"/>
        <pc:sldMkLst>
          <pc:docMk/>
          <pc:sldMk cId="609441303" sldId="286"/>
        </pc:sldMkLst>
      </pc:sldChg>
      <pc:sldChg chg="addSp delSp modSp add ord addAnim delAnim">
        <pc:chgData name="Kvita Jiri" userId="S::kvitaj@upol.cz::f3eb9463-c727-4f85-95e8-7d430996bc81" providerId="AD" clId="Web-{B50CE5BF-0AE4-2F4A-A9C1-CEAB0F41B3BA}" dt="2025-03-03T18:04:48.032" v="824" actId="14100"/>
        <pc:sldMkLst>
          <pc:docMk/>
          <pc:sldMk cId="1525034689" sldId="300"/>
        </pc:sldMkLst>
        <pc:spChg chg="mod">
          <ac:chgData name="Kvita Jiri" userId="S::kvitaj@upol.cz::f3eb9463-c727-4f85-95e8-7d430996bc81" providerId="AD" clId="Web-{B50CE5BF-0AE4-2F4A-A9C1-CEAB0F41B3BA}" dt="2025-03-03T09:53:36.627" v="146" actId="20577"/>
          <ac:spMkLst>
            <pc:docMk/>
            <pc:sldMk cId="1525034689" sldId="300"/>
            <ac:spMk id="2" creationId="{00000000-0000-0000-0000-000000000000}"/>
          </ac:spMkLst>
        </pc:spChg>
        <pc:spChg chg="add mod">
          <ac:chgData name="Kvita Jiri" userId="S::kvitaj@upol.cz::f3eb9463-c727-4f85-95e8-7d430996bc81" providerId="AD" clId="Web-{B50CE5BF-0AE4-2F4A-A9C1-CEAB0F41B3BA}" dt="2025-03-03T18:04:48.032" v="824" actId="14100"/>
          <ac:spMkLst>
            <pc:docMk/>
            <pc:sldMk cId="1525034689" sldId="300"/>
            <ac:spMk id="3" creationId="{F01D48B4-D5DC-079B-650B-0C0AF572CDBC}"/>
          </ac:spMkLst>
        </pc:spChg>
        <pc:spChg chg="add mod">
          <ac:chgData name="Kvita Jiri" userId="S::kvitaj@upol.cz::f3eb9463-c727-4f85-95e8-7d430996bc81" providerId="AD" clId="Web-{B50CE5BF-0AE4-2F4A-A9C1-CEAB0F41B3BA}" dt="2025-03-03T14:23:05.512" v="446" actId="20577"/>
          <ac:spMkLst>
            <pc:docMk/>
            <pc:sldMk cId="1525034689" sldId="300"/>
            <ac:spMk id="4" creationId="{351A6459-A988-29FA-CAB3-5EC7944B2463}"/>
          </ac:spMkLst>
        </pc:spChg>
        <pc:spChg chg="add mod">
          <ac:chgData name="Kvita Jiri" userId="S::kvitaj@upol.cz::f3eb9463-c727-4f85-95e8-7d430996bc81" providerId="AD" clId="Web-{B50CE5BF-0AE4-2F4A-A9C1-CEAB0F41B3BA}" dt="2025-03-03T14:23:23.215" v="457" actId="20577"/>
          <ac:spMkLst>
            <pc:docMk/>
            <pc:sldMk cId="1525034689" sldId="300"/>
            <ac:spMk id="5" creationId="{FB175D38-D0E4-3680-6F4C-2722B4B81640}"/>
          </ac:spMkLst>
        </pc:spChg>
        <pc:spChg chg="add mod">
          <ac:chgData name="Kvita Jiri" userId="S::kvitaj@upol.cz::f3eb9463-c727-4f85-95e8-7d430996bc81" providerId="AD" clId="Web-{B50CE5BF-0AE4-2F4A-A9C1-CEAB0F41B3BA}" dt="2025-03-03T14:24:28.716" v="473" actId="20577"/>
          <ac:spMkLst>
            <pc:docMk/>
            <pc:sldMk cId="1525034689" sldId="300"/>
            <ac:spMk id="7" creationId="{4C7DC492-D186-A4C9-7FE6-D61CD8146BA6}"/>
          </ac:spMkLst>
        </pc:spChg>
        <pc:spChg chg="add mod">
          <ac:chgData name="Kvita Jiri" userId="S::kvitaj@upol.cz::f3eb9463-c727-4f85-95e8-7d430996bc81" providerId="AD" clId="Web-{B50CE5BF-0AE4-2F4A-A9C1-CEAB0F41B3BA}" dt="2025-03-03T18:04:38.266" v="822" actId="1076"/>
          <ac:spMkLst>
            <pc:docMk/>
            <pc:sldMk cId="1525034689" sldId="300"/>
            <ac:spMk id="8" creationId="{DFC932F2-DC62-59A9-624E-7DE5FFBF470F}"/>
          </ac:spMkLst>
        </pc:spChg>
        <pc:spChg chg="add mod">
          <ac:chgData name="Kvita Jiri" userId="S::kvitaj@upol.cz::f3eb9463-c727-4f85-95e8-7d430996bc81" providerId="AD" clId="Web-{B50CE5BF-0AE4-2F4A-A9C1-CEAB0F41B3BA}" dt="2025-03-03T18:04:44.048" v="823" actId="1076"/>
          <ac:spMkLst>
            <pc:docMk/>
            <pc:sldMk cId="1525034689" sldId="300"/>
            <ac:spMk id="9" creationId="{F744BCAB-9367-43F9-DB84-303FA99CD059}"/>
          </ac:spMkLst>
        </pc:spChg>
        <pc:spChg chg="add mod">
          <ac:chgData name="Kvita Jiri" userId="S::kvitaj@upol.cz::f3eb9463-c727-4f85-95e8-7d430996bc81" providerId="AD" clId="Web-{B50CE5BF-0AE4-2F4A-A9C1-CEAB0F41B3BA}" dt="2025-03-03T09:56:25.956" v="239" actId="1076"/>
          <ac:spMkLst>
            <pc:docMk/>
            <pc:sldMk cId="1525034689" sldId="300"/>
            <ac:spMk id="76" creationId="{CFD7C85E-A5A9-FE17-2B76-287B72906409}"/>
          </ac:spMkLst>
        </pc:spChg>
        <pc:spChg chg="add mod">
          <ac:chgData name="Kvita Jiri" userId="S::kvitaj@upol.cz::f3eb9463-c727-4f85-95e8-7d430996bc81" providerId="AD" clId="Web-{B50CE5BF-0AE4-2F4A-A9C1-CEAB0F41B3BA}" dt="2025-03-03T09:55:48.909" v="223" actId="1076"/>
          <ac:spMkLst>
            <pc:docMk/>
            <pc:sldMk cId="1525034689" sldId="300"/>
            <ac:spMk id="78" creationId="{A6AB13AE-AEED-02B0-1132-5E567B956159}"/>
          </ac:spMkLst>
        </pc:spChg>
        <pc:spChg chg="add mod">
          <ac:chgData name="Kvita Jiri" userId="S::kvitaj@upol.cz::f3eb9463-c727-4f85-95e8-7d430996bc81" providerId="AD" clId="Web-{B50CE5BF-0AE4-2F4A-A9C1-CEAB0F41B3BA}" dt="2025-03-03T09:55:44.847" v="222" actId="20577"/>
          <ac:spMkLst>
            <pc:docMk/>
            <pc:sldMk cId="1525034689" sldId="300"/>
            <ac:spMk id="80" creationId="{CB03F28A-3FD2-F5E6-0048-815FE015710E}"/>
          </ac:spMkLst>
        </pc:spChg>
        <pc:spChg chg="add mod">
          <ac:chgData name="Kvita Jiri" userId="S::kvitaj@upol.cz::f3eb9463-c727-4f85-95e8-7d430996bc81" providerId="AD" clId="Web-{B50CE5BF-0AE4-2F4A-A9C1-CEAB0F41B3BA}" dt="2025-03-03T09:56:25.956" v="240" actId="1076"/>
          <ac:spMkLst>
            <pc:docMk/>
            <pc:sldMk cId="1525034689" sldId="300"/>
            <ac:spMk id="84" creationId="{13330AAF-9AE0-AAE3-4E25-287DFAC36BE8}"/>
          </ac:spMkLst>
        </pc:spChg>
        <pc:spChg chg="add mod">
          <ac:chgData name="Kvita Jiri" userId="S::kvitaj@upol.cz::f3eb9463-c727-4f85-95e8-7d430996bc81" providerId="AD" clId="Web-{B50CE5BF-0AE4-2F4A-A9C1-CEAB0F41B3BA}" dt="2025-03-03T09:56:07.222" v="233" actId="1076"/>
          <ac:spMkLst>
            <pc:docMk/>
            <pc:sldMk cId="1525034689" sldId="300"/>
            <ac:spMk id="87" creationId="{FA90DDD8-8919-C902-808E-04A17FA354D1}"/>
          </ac:spMkLst>
        </pc:spChg>
        <pc:spChg chg="add mod">
          <ac:chgData name="Kvita Jiri" userId="S::kvitaj@upol.cz::f3eb9463-c727-4f85-95e8-7d430996bc81" providerId="AD" clId="Web-{B50CE5BF-0AE4-2F4A-A9C1-CEAB0F41B3BA}" dt="2025-03-03T09:56:19.847" v="238" actId="1076"/>
          <ac:spMkLst>
            <pc:docMk/>
            <pc:sldMk cId="1525034689" sldId="300"/>
            <ac:spMk id="88" creationId="{1496B9EF-2915-D75F-2F8F-0B97360FC512}"/>
          </ac:spMkLst>
        </pc:spChg>
        <pc:picChg chg="add mod">
          <ac:chgData name="Kvita Jiri" userId="S::kvitaj@upol.cz::f3eb9463-c727-4f85-95e8-7d430996bc81" providerId="AD" clId="Web-{B50CE5BF-0AE4-2F4A-A9C1-CEAB0F41B3BA}" dt="2025-03-03T09:56:28.956" v="241" actId="1076"/>
          <ac:picMkLst>
            <pc:docMk/>
            <pc:sldMk cId="1525034689" sldId="300"/>
            <ac:picMk id="13" creationId="{02E9750B-099F-96A5-35D8-3A6545146234}"/>
          </ac:picMkLst>
        </pc:picChg>
        <pc:picChg chg="add mod">
          <ac:chgData name="Kvita Jiri" userId="S::kvitaj@upol.cz::f3eb9463-c727-4f85-95e8-7d430996bc81" providerId="AD" clId="Web-{B50CE5BF-0AE4-2F4A-A9C1-CEAB0F41B3BA}" dt="2025-03-03T09:55:10.331" v="198" actId="1076"/>
          <ac:picMkLst>
            <pc:docMk/>
            <pc:sldMk cId="1525034689" sldId="300"/>
            <ac:picMk id="19" creationId="{1275CB03-DAD3-BD98-9BD7-BABB760EF008}"/>
          </ac:picMkLst>
        </pc:picChg>
        <pc:picChg chg="add mod">
          <ac:chgData name="Kvita Jiri" userId="S::kvitaj@upol.cz::f3eb9463-c727-4f85-95e8-7d430996bc81" providerId="AD" clId="Web-{B50CE5BF-0AE4-2F4A-A9C1-CEAB0F41B3BA}" dt="2025-03-03T09:56:07.222" v="232" actId="1076"/>
          <ac:picMkLst>
            <pc:docMk/>
            <pc:sldMk cId="1525034689" sldId="300"/>
            <ac:picMk id="41" creationId="{FB2D43A6-0CD7-8792-FFD9-F5A6FCAD4F8A}"/>
          </ac:picMkLst>
        </pc:picChg>
        <pc:picChg chg="add mod">
          <ac:chgData name="Kvita Jiri" userId="S::kvitaj@upol.cz::f3eb9463-c727-4f85-95e8-7d430996bc81" providerId="AD" clId="Web-{B50CE5BF-0AE4-2F4A-A9C1-CEAB0F41B3BA}" dt="2025-03-03T09:56:08.956" v="234" actId="1076"/>
          <ac:picMkLst>
            <pc:docMk/>
            <pc:sldMk cId="1525034689" sldId="300"/>
            <ac:picMk id="86" creationId="{19D6C593-0A10-5813-BB32-3739EE8B7217}"/>
          </ac:picMkLst>
        </pc:picChg>
      </pc:sldChg>
      <pc:sldChg chg="addSp delSp modSp add">
        <pc:chgData name="Kvita Jiri" userId="S::kvitaj@upol.cz::f3eb9463-c727-4f85-95e8-7d430996bc81" providerId="AD" clId="Web-{B50CE5BF-0AE4-2F4A-A9C1-CEAB0F41B3BA}" dt="2025-03-03T11:40:06.841" v="337" actId="1076"/>
        <pc:sldMkLst>
          <pc:docMk/>
          <pc:sldMk cId="1158233069" sldId="311"/>
        </pc:sldMkLst>
      </pc:sldChg>
      <pc:sldChg chg="modSp add">
        <pc:chgData name="Kvita Jiri" userId="S::kvitaj@upol.cz::f3eb9463-c727-4f85-95e8-7d430996bc81" providerId="AD" clId="Web-{B50CE5BF-0AE4-2F4A-A9C1-CEAB0F41B3BA}" dt="2025-03-03T11:40:03.935" v="336" actId="1076"/>
        <pc:sldMkLst>
          <pc:docMk/>
          <pc:sldMk cId="2346932985" sldId="312"/>
        </pc:sldMkLst>
        <pc:picChg chg="mod">
          <ac:chgData name="Kvita Jiri" userId="S::kvitaj@upol.cz::f3eb9463-c727-4f85-95e8-7d430996bc81" providerId="AD" clId="Web-{B50CE5BF-0AE4-2F4A-A9C1-CEAB0F41B3BA}" dt="2025-03-03T11:40:03.935" v="336" actId="1076"/>
          <ac:picMkLst>
            <pc:docMk/>
            <pc:sldMk cId="2346932985" sldId="312"/>
            <ac:picMk id="5" creationId="{00000000-0000-0000-0000-000000000000}"/>
          </ac:picMkLst>
        </pc:picChg>
      </pc:sldChg>
      <pc:sldChg chg="modSp add">
        <pc:chgData name="Kvita Jiri" userId="S::kvitaj@upol.cz::f3eb9463-c727-4f85-95e8-7d430996bc81" providerId="AD" clId="Web-{B50CE5BF-0AE4-2F4A-A9C1-CEAB0F41B3BA}" dt="2025-03-03T09:41:54.234" v="23" actId="14100"/>
        <pc:sldMkLst>
          <pc:docMk/>
          <pc:sldMk cId="32411301" sldId="313"/>
        </pc:sldMkLst>
        <pc:picChg chg="mod">
          <ac:chgData name="Kvita Jiri" userId="S::kvitaj@upol.cz::f3eb9463-c727-4f85-95e8-7d430996bc81" providerId="AD" clId="Web-{B50CE5BF-0AE4-2F4A-A9C1-CEAB0F41B3BA}" dt="2025-03-03T09:41:54.234" v="23" actId="14100"/>
          <ac:picMkLst>
            <pc:docMk/>
            <pc:sldMk cId="32411301" sldId="313"/>
            <ac:picMk id="4" creationId="{00000000-0000-0000-0000-000000000000}"/>
          </ac:picMkLst>
        </pc:picChg>
      </pc:sldChg>
      <pc:sldChg chg="add">
        <pc:chgData name="Kvita Jiri" userId="S::kvitaj@upol.cz::f3eb9463-c727-4f85-95e8-7d430996bc81" providerId="AD" clId="Web-{B50CE5BF-0AE4-2F4A-A9C1-CEAB0F41B3BA}" dt="2025-03-03T09:38:43.624" v="4"/>
        <pc:sldMkLst>
          <pc:docMk/>
          <pc:sldMk cId="2459208703" sldId="314"/>
        </pc:sldMkLst>
      </pc:sldChg>
      <pc:sldChg chg="add">
        <pc:chgData name="Kvita Jiri" userId="S::kvitaj@upol.cz::f3eb9463-c727-4f85-95e8-7d430996bc81" providerId="AD" clId="Web-{B50CE5BF-0AE4-2F4A-A9C1-CEAB0F41B3BA}" dt="2025-03-03T09:38:43.624" v="5"/>
        <pc:sldMkLst>
          <pc:docMk/>
          <pc:sldMk cId="100245488" sldId="316"/>
        </pc:sldMkLst>
      </pc:sldChg>
      <pc:sldChg chg="add replId">
        <pc:chgData name="Kvita Jiri" userId="S::kvitaj@upol.cz::f3eb9463-c727-4f85-95e8-7d430996bc81" providerId="AD" clId="Web-{B50CE5BF-0AE4-2F4A-A9C1-CEAB0F41B3BA}" dt="2025-03-03T09:48:18.361" v="26"/>
        <pc:sldMkLst>
          <pc:docMk/>
          <pc:sldMk cId="3398151453" sldId="317"/>
        </pc:sldMkLst>
      </pc:sldChg>
      <pc:sldChg chg="addSp delSp modSp add ord replId">
        <pc:chgData name="Kvita Jiri" userId="S::kvitaj@upol.cz::f3eb9463-c727-4f85-95e8-7d430996bc81" providerId="AD" clId="Web-{B50CE5BF-0AE4-2F4A-A9C1-CEAB0F41B3BA}" dt="2025-03-03T14:26:51.969" v="505" actId="20577"/>
        <pc:sldMkLst>
          <pc:docMk/>
          <pc:sldMk cId="10809618" sldId="318"/>
        </pc:sldMkLst>
        <pc:spChg chg="mod">
          <ac:chgData name="Kvita Jiri" userId="S::kvitaj@upol.cz::f3eb9463-c727-4f85-95e8-7d430996bc81" providerId="AD" clId="Web-{B50CE5BF-0AE4-2F4A-A9C1-CEAB0F41B3BA}" dt="2025-03-03T09:53:16.424" v="138" actId="20577"/>
          <ac:spMkLst>
            <pc:docMk/>
            <pc:sldMk cId="10809618" sldId="318"/>
            <ac:spMk id="2" creationId="{DB9FD645-158D-B9A8-5EC0-E1DF72D9250A}"/>
          </ac:spMkLst>
        </pc:spChg>
        <pc:spChg chg="mod">
          <ac:chgData name="Kvita Jiri" userId="S::kvitaj@upol.cz::f3eb9463-c727-4f85-95e8-7d430996bc81" providerId="AD" clId="Web-{B50CE5BF-0AE4-2F4A-A9C1-CEAB0F41B3BA}" dt="2025-03-03T14:26:51.969" v="505" actId="20577"/>
          <ac:spMkLst>
            <pc:docMk/>
            <pc:sldMk cId="10809618" sldId="318"/>
            <ac:spMk id="4" creationId="{18C86B7E-8723-90B1-2AFA-D0F88EE122B1}"/>
          </ac:spMkLst>
        </pc:spChg>
        <pc:spChg chg="mod">
          <ac:chgData name="Kvita Jiri" userId="S::kvitaj@upol.cz::f3eb9463-c727-4f85-95e8-7d430996bc81" providerId="AD" clId="Web-{B50CE5BF-0AE4-2F4A-A9C1-CEAB0F41B3BA}" dt="2025-03-03T09:52:59.018" v="124" actId="20577"/>
          <ac:spMkLst>
            <pc:docMk/>
            <pc:sldMk cId="10809618" sldId="318"/>
            <ac:spMk id="7" creationId="{8CA9786F-D46D-F0FB-CF47-A7188F88DE9A}"/>
          </ac:spMkLst>
        </pc:spChg>
        <pc:spChg chg="add mod">
          <ac:chgData name="Kvita Jiri" userId="S::kvitaj@upol.cz::f3eb9463-c727-4f85-95e8-7d430996bc81" providerId="AD" clId="Web-{B50CE5BF-0AE4-2F4A-A9C1-CEAB0F41B3BA}" dt="2025-03-03T09:53:01.518" v="125" actId="1076"/>
          <ac:spMkLst>
            <pc:docMk/>
            <pc:sldMk cId="10809618" sldId="318"/>
            <ac:spMk id="9" creationId="{BB82AAB0-85B7-E408-724D-52E36B6F89A1}"/>
          </ac:spMkLst>
        </pc:spChg>
        <pc:picChg chg="add mod">
          <ac:chgData name="Kvita Jiri" userId="S::kvitaj@upol.cz::f3eb9463-c727-4f85-95e8-7d430996bc81" providerId="AD" clId="Web-{B50CE5BF-0AE4-2F4A-A9C1-CEAB0F41B3BA}" dt="2025-03-03T09:51:51.346" v="108" actId="14100"/>
          <ac:picMkLst>
            <pc:docMk/>
            <pc:sldMk cId="10809618" sldId="318"/>
            <ac:picMk id="3" creationId="{26C4C432-AA90-D3CE-F300-9E59AE7931B9}"/>
          </ac:picMkLst>
        </pc:picChg>
        <pc:picChg chg="add mod">
          <ac:chgData name="Kvita Jiri" userId="S::kvitaj@upol.cz::f3eb9463-c727-4f85-95e8-7d430996bc81" providerId="AD" clId="Web-{B50CE5BF-0AE4-2F4A-A9C1-CEAB0F41B3BA}" dt="2025-03-03T09:51:56.830" v="111" actId="1076"/>
          <ac:picMkLst>
            <pc:docMk/>
            <pc:sldMk cId="10809618" sldId="318"/>
            <ac:picMk id="6" creationId="{8700E208-DA8E-B6B1-EFE5-9C495F31D5BF}"/>
          </ac:picMkLst>
        </pc:picChg>
        <pc:picChg chg="add mod ord">
          <ac:chgData name="Kvita Jiri" userId="S::kvitaj@upol.cz::f3eb9463-c727-4f85-95e8-7d430996bc81" providerId="AD" clId="Web-{B50CE5BF-0AE4-2F4A-A9C1-CEAB0F41B3BA}" dt="2025-03-03T09:51:47.830" v="106" actId="14100"/>
          <ac:picMkLst>
            <pc:docMk/>
            <pc:sldMk cId="10809618" sldId="318"/>
            <ac:picMk id="8" creationId="{7CFD00FB-27D1-0BA7-EC09-7144DDC28735}"/>
          </ac:picMkLst>
        </pc:picChg>
      </pc:sldChg>
      <pc:sldChg chg="add replId">
        <pc:chgData name="Kvita Jiri" userId="S::kvitaj@upol.cz::f3eb9463-c727-4f85-95e8-7d430996bc81" providerId="AD" clId="Web-{B50CE5BF-0AE4-2F4A-A9C1-CEAB0F41B3BA}" dt="2025-03-03T09:53:27.377" v="139"/>
        <pc:sldMkLst>
          <pc:docMk/>
          <pc:sldMk cId="3280783527" sldId="319"/>
        </pc:sldMkLst>
      </pc:sldChg>
      <pc:sldChg chg="addSp delSp modSp add replId addAnim delAnim">
        <pc:chgData name="Kvita Jiri" userId="S::kvitaj@upol.cz::f3eb9463-c727-4f85-95e8-7d430996bc81" providerId="AD" clId="Web-{B50CE5BF-0AE4-2F4A-A9C1-CEAB0F41B3BA}" dt="2025-03-03T11:44:03.219" v="417" actId="20577"/>
        <pc:sldMkLst>
          <pc:docMk/>
          <pc:sldMk cId="3900511354" sldId="320"/>
        </pc:sldMkLst>
        <pc:spChg chg="add mod">
          <ac:chgData name="Kvita Jiri" userId="S::kvitaj@upol.cz::f3eb9463-c727-4f85-95e8-7d430996bc81" providerId="AD" clId="Web-{B50CE5BF-0AE4-2F4A-A9C1-CEAB0F41B3BA}" dt="2025-03-03T09:57:08.144" v="259" actId="20577"/>
          <ac:spMkLst>
            <pc:docMk/>
            <pc:sldMk cId="3900511354" sldId="320"/>
            <ac:spMk id="12" creationId="{850C879D-5154-7CEF-3DA5-890D0FFF9B10}"/>
          </ac:spMkLst>
        </pc:spChg>
        <pc:spChg chg="add mod">
          <ac:chgData name="Kvita Jiri" userId="S::kvitaj@upol.cz::f3eb9463-c727-4f85-95e8-7d430996bc81" providerId="AD" clId="Web-{B50CE5BF-0AE4-2F4A-A9C1-CEAB0F41B3BA}" dt="2025-03-03T11:44:03.219" v="417" actId="20577"/>
          <ac:spMkLst>
            <pc:docMk/>
            <pc:sldMk cId="3900511354" sldId="320"/>
            <ac:spMk id="16" creationId="{F861C011-86E2-281C-B341-ECF901ABF73E}"/>
          </ac:spMkLst>
        </pc:spChg>
      </pc:sldChg>
      <pc:sldChg chg="delSp modSp add ord replId delAnim">
        <pc:chgData name="Kvita Jiri" userId="S::kvitaj@upol.cz::f3eb9463-c727-4f85-95e8-7d430996bc81" providerId="AD" clId="Web-{B50CE5BF-0AE4-2F4A-A9C1-CEAB0F41B3BA}" dt="2025-03-03T17:54:16.597" v="658" actId="20577"/>
        <pc:sldMkLst>
          <pc:docMk/>
          <pc:sldMk cId="3791887306" sldId="321"/>
        </pc:sldMkLst>
        <pc:spChg chg="mod">
          <ac:chgData name="Kvita Jiri" userId="S::kvitaj@upol.cz::f3eb9463-c727-4f85-95e8-7d430996bc81" providerId="AD" clId="Web-{B50CE5BF-0AE4-2F4A-A9C1-CEAB0F41B3BA}" dt="2025-03-03T17:51:34.738" v="526" actId="20577"/>
          <ac:spMkLst>
            <pc:docMk/>
            <pc:sldMk cId="3791887306" sldId="321"/>
            <ac:spMk id="12" creationId="{E1C449D8-FF17-83A1-1A0C-EC86F3C1866D}"/>
          </ac:spMkLst>
        </pc:spChg>
        <pc:spChg chg="mod">
          <ac:chgData name="Kvita Jiri" userId="S::kvitaj@upol.cz::f3eb9463-c727-4f85-95e8-7d430996bc81" providerId="AD" clId="Web-{B50CE5BF-0AE4-2F4A-A9C1-CEAB0F41B3BA}" dt="2025-03-03T17:54:16.597" v="658" actId="20577"/>
          <ac:spMkLst>
            <pc:docMk/>
            <pc:sldMk cId="3791887306" sldId="321"/>
            <ac:spMk id="16" creationId="{FF186FBF-BB40-E5D5-563A-BDF85046DB8E}"/>
          </ac:spMkLst>
        </pc:spChg>
      </pc:sldChg>
      <pc:sldChg chg="modSp add del replId">
        <pc:chgData name="Kvita Jiri" userId="S::kvitaj@upol.cz::f3eb9463-c727-4f85-95e8-7d430996bc81" providerId="AD" clId="Web-{B50CE5BF-0AE4-2F4A-A9C1-CEAB0F41B3BA}" dt="2025-03-03T18:00:22.408" v="760"/>
        <pc:sldMkLst>
          <pc:docMk/>
          <pc:sldMk cId="2752887054" sldId="322"/>
        </pc:sldMkLst>
      </pc:sldChg>
      <pc:sldChg chg="addSp modSp add">
        <pc:chgData name="Kvita Jiri" userId="S::kvitaj@upol.cz::f3eb9463-c727-4f85-95e8-7d430996bc81" providerId="AD" clId="Web-{B50CE5BF-0AE4-2F4A-A9C1-CEAB0F41B3BA}" dt="2025-03-03T18:01:40.470" v="795" actId="20577"/>
        <pc:sldMkLst>
          <pc:docMk/>
          <pc:sldMk cId="1996199473" sldId="323"/>
        </pc:sldMkLst>
        <pc:spChg chg="add mod">
          <ac:chgData name="Kvita Jiri" userId="S::kvitaj@upol.cz::f3eb9463-c727-4f85-95e8-7d430996bc81" providerId="AD" clId="Web-{B50CE5BF-0AE4-2F4A-A9C1-CEAB0F41B3BA}" dt="2025-03-03T18:01:40.470" v="795" actId="20577"/>
          <ac:spMkLst>
            <pc:docMk/>
            <pc:sldMk cId="1996199473" sldId="323"/>
            <ac:spMk id="3" creationId="{E5707D06-AA9F-3907-058E-EC6BBD9BB847}"/>
          </ac:spMkLst>
        </pc:spChg>
      </pc:sldChg>
      <pc:sldChg chg="modSp add">
        <pc:chgData name="Kvita Jiri" userId="S::kvitaj@upol.cz::f3eb9463-c727-4f85-95e8-7d430996bc81" providerId="AD" clId="Web-{B50CE5BF-0AE4-2F4A-A9C1-CEAB0F41B3BA}" dt="2025-03-03T18:02:14.470" v="801" actId="20577"/>
        <pc:sldMkLst>
          <pc:docMk/>
          <pc:sldMk cId="3436063407" sldId="324"/>
        </pc:sldMkLst>
        <pc:spChg chg="mod">
          <ac:chgData name="Kvita Jiri" userId="S::kvitaj@upol.cz::f3eb9463-c727-4f85-95e8-7d430996bc81" providerId="AD" clId="Web-{B50CE5BF-0AE4-2F4A-A9C1-CEAB0F41B3BA}" dt="2025-03-03T18:02:14.470" v="801" actId="20577"/>
          <ac:spMkLst>
            <pc:docMk/>
            <pc:sldMk cId="3436063407" sldId="324"/>
            <ac:spMk id="41" creationId="{00000000-0000-0000-0000-000000000000}"/>
          </ac:spMkLst>
        </pc:spChg>
      </pc:sldChg>
      <pc:sldChg chg="add del">
        <pc:chgData name="Kvita Jiri" userId="S::kvitaj@upol.cz::f3eb9463-c727-4f85-95e8-7d430996bc81" providerId="AD" clId="Web-{B50CE5BF-0AE4-2F4A-A9C1-CEAB0F41B3BA}" dt="2025-03-03T17:59:52.752" v="757"/>
        <pc:sldMkLst>
          <pc:docMk/>
          <pc:sldMk cId="4250062795" sldId="324"/>
        </pc:sldMkLst>
      </pc:sldChg>
      <pc:sldChg chg="modSp add replId">
        <pc:chgData name="Kvita Jiri" userId="S::kvitaj@upol.cz::f3eb9463-c727-4f85-95e8-7d430996bc81" providerId="AD" clId="Web-{B50CE5BF-0AE4-2F4A-A9C1-CEAB0F41B3BA}" dt="2025-03-03T18:10:20.843" v="851" actId="20577"/>
        <pc:sldMkLst>
          <pc:docMk/>
          <pc:sldMk cId="2811431435" sldId="325"/>
        </pc:sldMkLst>
      </pc:sldChg>
    </pc:docChg>
  </pc:docChgLst>
  <pc:docChgLst>
    <pc:chgData name="Kvita Jiri" userId="S::kvitaj@upol.cz::f3eb9463-c727-4f85-95e8-7d430996bc81" providerId="AD" clId="Web-{434B7A79-8BAD-6AAE-6979-3D2E4F7C3F22}"/>
    <pc:docChg chg="addSld delSld modSld sldOrd">
      <pc:chgData name="Kvita Jiri" userId="S::kvitaj@upol.cz::f3eb9463-c727-4f85-95e8-7d430996bc81" providerId="AD" clId="Web-{434B7A79-8BAD-6AAE-6979-3D2E4F7C3F22}" dt="2024-09-13T11:08:03.598" v="215" actId="1076"/>
      <pc:docMkLst>
        <pc:docMk/>
      </pc:docMkLst>
      <pc:sldChg chg="delSp modSp">
        <pc:chgData name="Kvita Jiri" userId="S::kvitaj@upol.cz::f3eb9463-c727-4f85-95e8-7d430996bc81" providerId="AD" clId="Web-{434B7A79-8BAD-6AAE-6979-3D2E4F7C3F22}" dt="2024-09-13T10:48:53.363" v="206" actId="1076"/>
        <pc:sldMkLst>
          <pc:docMk/>
          <pc:sldMk cId="4283340967" sldId="257"/>
        </pc:sldMkLst>
      </pc:sldChg>
      <pc:sldChg chg="ord">
        <pc:chgData name="Kvita Jiri" userId="S::kvitaj@upol.cz::f3eb9463-c727-4f85-95e8-7d430996bc81" providerId="AD" clId="Web-{434B7A79-8BAD-6AAE-6979-3D2E4F7C3F22}" dt="2024-09-13T10:23:31.915" v="92"/>
        <pc:sldMkLst>
          <pc:docMk/>
          <pc:sldMk cId="1683861208" sldId="259"/>
        </pc:sldMkLst>
      </pc:sldChg>
      <pc:sldChg chg="modSp">
        <pc:chgData name="Kvita Jiri" userId="S::kvitaj@upol.cz::f3eb9463-c727-4f85-95e8-7d430996bc81" providerId="AD" clId="Web-{434B7A79-8BAD-6AAE-6979-3D2E4F7C3F22}" dt="2024-09-13T10:23:48.837" v="94" actId="20577"/>
        <pc:sldMkLst>
          <pc:docMk/>
          <pc:sldMk cId="327930445" sldId="261"/>
        </pc:sldMkLst>
      </pc:sldChg>
      <pc:sldChg chg="modSp">
        <pc:chgData name="Kvita Jiri" userId="S::kvitaj@upol.cz::f3eb9463-c727-4f85-95e8-7d430996bc81" providerId="AD" clId="Web-{434B7A79-8BAD-6AAE-6979-3D2E4F7C3F22}" dt="2024-09-13T10:24:02.150" v="96" actId="20577"/>
        <pc:sldMkLst>
          <pc:docMk/>
          <pc:sldMk cId="1022956939" sldId="264"/>
        </pc:sldMkLst>
      </pc:sldChg>
      <pc:sldChg chg="modSp">
        <pc:chgData name="Kvita Jiri" userId="S::kvitaj@upol.cz::f3eb9463-c727-4f85-95e8-7d430996bc81" providerId="AD" clId="Web-{434B7A79-8BAD-6AAE-6979-3D2E4F7C3F22}" dt="2024-09-13T10:24:50.480" v="102" actId="20577"/>
        <pc:sldMkLst>
          <pc:docMk/>
          <pc:sldMk cId="1934408169" sldId="273"/>
        </pc:sldMkLst>
      </pc:sldChg>
      <pc:sldChg chg="modSp">
        <pc:chgData name="Kvita Jiri" userId="S::kvitaj@upol.cz::f3eb9463-c727-4f85-95e8-7d430996bc81" providerId="AD" clId="Web-{434B7A79-8BAD-6AAE-6979-3D2E4F7C3F22}" dt="2024-09-13T09:44:34.151" v="67" actId="1076"/>
        <pc:sldMkLst>
          <pc:docMk/>
          <pc:sldMk cId="2928342033" sldId="276"/>
        </pc:sldMkLst>
      </pc:sldChg>
      <pc:sldChg chg="ord">
        <pc:chgData name="Kvita Jiri" userId="S::kvitaj@upol.cz::f3eb9463-c727-4f85-95e8-7d430996bc81" providerId="AD" clId="Web-{434B7A79-8BAD-6AAE-6979-3D2E4F7C3F22}" dt="2024-09-13T08:46:15.422" v="19"/>
        <pc:sldMkLst>
          <pc:docMk/>
          <pc:sldMk cId="3534426480" sldId="277"/>
        </pc:sldMkLst>
      </pc:sldChg>
      <pc:sldChg chg="addSp delSp modSp add ord replId">
        <pc:chgData name="Kvita Jiri" userId="S::kvitaj@upol.cz::f3eb9463-c727-4f85-95e8-7d430996bc81" providerId="AD" clId="Web-{434B7A79-8BAD-6AAE-6979-3D2E4F7C3F22}" dt="2024-09-13T10:23:23.258" v="89"/>
        <pc:sldMkLst>
          <pc:docMk/>
          <pc:sldMk cId="1981242769" sldId="282"/>
        </pc:sldMkLst>
      </pc:sldChg>
      <pc:sldChg chg="addSp delSp modSp add ord replId">
        <pc:chgData name="Kvita Jiri" userId="S::kvitaj@upol.cz::f3eb9463-c727-4f85-95e8-7d430996bc81" providerId="AD" clId="Web-{434B7A79-8BAD-6AAE-6979-3D2E4F7C3F22}" dt="2024-09-13T10:23:23.258" v="88"/>
        <pc:sldMkLst>
          <pc:docMk/>
          <pc:sldMk cId="2903008216" sldId="283"/>
        </pc:sldMkLst>
      </pc:sldChg>
      <pc:sldChg chg="addSp delSp modSp add ord replId">
        <pc:chgData name="Kvita Jiri" userId="S::kvitaj@upol.cz::f3eb9463-c727-4f85-95e8-7d430996bc81" providerId="AD" clId="Web-{434B7A79-8BAD-6AAE-6979-3D2E4F7C3F22}" dt="2024-09-13T10:23:23.258" v="90"/>
        <pc:sldMkLst>
          <pc:docMk/>
          <pc:sldMk cId="2540286649" sldId="284"/>
        </pc:sldMkLst>
      </pc:sldChg>
      <pc:sldChg chg="addSp delSp modSp add replId">
        <pc:chgData name="Kvita Jiri" userId="S::kvitaj@upol.cz::f3eb9463-c727-4f85-95e8-7d430996bc81" providerId="AD" clId="Web-{434B7A79-8BAD-6AAE-6979-3D2E4F7C3F22}" dt="2024-09-13T10:31:09.760" v="137" actId="20577"/>
        <pc:sldMkLst>
          <pc:docMk/>
          <pc:sldMk cId="3860287802" sldId="285"/>
        </pc:sldMkLst>
      </pc:sldChg>
      <pc:sldChg chg="delSp modSp add ord replId">
        <pc:chgData name="Kvita Jiri" userId="S::kvitaj@upol.cz::f3eb9463-c727-4f85-95e8-7d430996bc81" providerId="AD" clId="Web-{434B7A79-8BAD-6AAE-6979-3D2E4F7C3F22}" dt="2024-09-13T11:08:03.598" v="215" actId="1076"/>
        <pc:sldMkLst>
          <pc:docMk/>
          <pc:sldMk cId="609441303" sldId="286"/>
        </pc:sldMkLst>
      </pc:sldChg>
      <pc:sldChg chg="modSp new del">
        <pc:chgData name="Kvita Jiri" userId="S::kvitaj@upol.cz::f3eb9463-c727-4f85-95e8-7d430996bc81" providerId="AD" clId="Web-{434B7A79-8BAD-6AAE-6979-3D2E4F7C3F22}" dt="2024-09-13T10:22:14.521" v="73"/>
        <pc:sldMkLst>
          <pc:docMk/>
          <pc:sldMk cId="2969702702" sldId="286"/>
        </pc:sldMkLst>
      </pc:sldChg>
      <pc:sldChg chg="addSp delSp modSp add replId">
        <pc:chgData name="Kvita Jiri" userId="S::kvitaj@upol.cz::f3eb9463-c727-4f85-95e8-7d430996bc81" providerId="AD" clId="Web-{434B7A79-8BAD-6AAE-6979-3D2E4F7C3F22}" dt="2024-09-13T10:35:29.895" v="186" actId="1076"/>
        <pc:sldMkLst>
          <pc:docMk/>
          <pc:sldMk cId="3440103659" sldId="287"/>
        </pc:sldMkLst>
      </pc:sldChg>
      <pc:sldChg chg="add replId">
        <pc:chgData name="Kvita Jiri" userId="S::kvitaj@upol.cz::f3eb9463-c727-4f85-95e8-7d430996bc81" providerId="AD" clId="Web-{434B7A79-8BAD-6AAE-6979-3D2E4F7C3F22}" dt="2024-09-13T10:30:05.445" v="116"/>
        <pc:sldMkLst>
          <pc:docMk/>
          <pc:sldMk cId="204774596" sldId="288"/>
        </pc:sldMkLst>
      </pc:sldChg>
      <pc:sldChg chg="addSp delSp modSp add replId">
        <pc:chgData name="Kvita Jiri" userId="S::kvitaj@upol.cz::f3eb9463-c727-4f85-95e8-7d430996bc81" providerId="AD" clId="Web-{434B7A79-8BAD-6AAE-6979-3D2E4F7C3F22}" dt="2024-09-13T10:33:31.344" v="157" actId="20577"/>
        <pc:sldMkLst>
          <pc:docMk/>
          <pc:sldMk cId="3157644104" sldId="289"/>
        </pc:sldMkLst>
      </pc:sldChg>
      <pc:sldChg chg="add replId">
        <pc:chgData name="Kvita Jiri" userId="S::kvitaj@upol.cz::f3eb9463-c727-4f85-95e8-7d430996bc81" providerId="AD" clId="Web-{434B7A79-8BAD-6AAE-6979-3D2E4F7C3F22}" dt="2024-09-13T10:47:59.579" v="188"/>
        <pc:sldMkLst>
          <pc:docMk/>
          <pc:sldMk cId="2082141863" sldId="29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9C371-C800-4C38-BEC4-0EF7C7069656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D1AE1-EC4B-4FA7-98FC-9A434C3328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707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88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0445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91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64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07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351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708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83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15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204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4698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3B7F1-9EA3-4BCE-A7AF-924F70BB572F}" type="datetimeFigureOut">
              <a:rPr lang="cs-CZ" smtClean="0"/>
              <a:t>06.03.2025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EF21-14A8-48C5-A4D4-D9DEE09ADE8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857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hyperlink" Target="mailto:jiri.kvita@upol.cz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gif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gif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6.gi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targarden.co.uk/Nuclear-physics.html" TargetMode="External"/><Relationship Id="rId7" Type="http://schemas.openxmlformats.org/officeDocument/2006/relationships/hyperlink" Target="https://en.wikipedia.org/wiki/CNO_cycle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Proton%E2%80%93proton_chain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cam.com/application/space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advacam.com/application/space/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d2ZcpirFew&amp;ab_channel=VideoFromSpace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LLoe4M6skY&amp;ab_channel=SonyPicturesTelevision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rs_Radiation_Environment_Experiment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2001_Mars_Odyssey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Radioisotope_thermoelectric_generator" TargetMode="External"/><Relationship Id="rId4" Type="http://schemas.openxmlformats.org/officeDocument/2006/relationships/image" Target="../media/image8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fireflyspace/videos/2043876426081325/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science/article/pii/S0032063312002085" TargetMode="External"/><Relationship Id="rId3" Type="http://schemas.openxmlformats.org/officeDocument/2006/relationships/hyperlink" Target="http://zhttps:/www.spaceweather.com/" TargetMode="External"/><Relationship Id="rId7" Type="http://schemas.openxmlformats.org/officeDocument/2006/relationships/hyperlink" Target="https://www.space.com/moon-radiation-dose-for-astronauts-measured" TargetMode="External"/><Relationship Id="rId2" Type="http://schemas.openxmlformats.org/officeDocument/2006/relationships/hyperlink" Target="https://www.cnsc-ccsn.gc.ca/eng/resources/radiation/radiation-dos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.org/doi/pdf/10.1126/sciadv.aaz1334" TargetMode="External"/><Relationship Id="rId11" Type="http://schemas.openxmlformats.org/officeDocument/2006/relationships/hyperlink" Target="https://marspedia.org/Radiation" TargetMode="External"/><Relationship Id="rId5" Type="http://schemas.openxmlformats.org/officeDocument/2006/relationships/hyperlink" Target="https://www.science.org/content/article/moon-safe-long-term-human-exploration-first-surface-radiation-measurements-show" TargetMode="External"/><Relationship Id="rId10" Type="http://schemas.openxmlformats.org/officeDocument/2006/relationships/hyperlink" Target="https://www.spaceweather.com/" TargetMode="External"/><Relationship Id="rId4" Type="http://schemas.openxmlformats.org/officeDocument/2006/relationships/hyperlink" Target="https://www.science.org/doi/10.1126/sciadv.aaz1334" TargetMode="External"/><Relationship Id="rId9" Type="http://schemas.openxmlformats.org/officeDocument/2006/relationships/hyperlink" Target="https://www.nature.com/articles/s41598-023-40405-0" TargetMode="Externa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erncourier.com/a/first-human-3d-x-ray-in-colour/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dvacam.com/application/biomedical/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9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7612" y="3883323"/>
            <a:ext cx="10515600" cy="1405595"/>
          </a:xfrm>
        </p:spPr>
        <p:txBody>
          <a:bodyPr>
            <a:normAutofit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Ionizující záření a </a:t>
            </a:r>
            <a:br>
              <a:rPr lang="cs-CZ" b="1">
                <a:solidFill>
                  <a:schemeClr val="bg1"/>
                </a:solidFill>
              </a:rPr>
            </a:br>
            <a:r>
              <a:rPr lang="cs-CZ" b="1">
                <a:solidFill>
                  <a:schemeClr val="bg1"/>
                </a:solidFill>
              </a:rPr>
              <a:t>Částicová kamera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654196" y="5282651"/>
            <a:ext cx="7290171" cy="1390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sz="2000">
                <a:solidFill>
                  <a:schemeClr val="bg1"/>
                </a:solidFill>
              </a:rPr>
              <a:t>Jiří </a:t>
            </a:r>
            <a:r>
              <a:rPr lang="cs-CZ" sz="2000" err="1">
                <a:solidFill>
                  <a:schemeClr val="bg1"/>
                </a:solidFill>
              </a:rPr>
              <a:t>Kvita</a:t>
            </a:r>
            <a:r>
              <a:rPr lang="cs-CZ" sz="2000">
                <a:solidFill>
                  <a:schemeClr val="bg1"/>
                </a:solidFill>
              </a:rPr>
              <a:t>, </a:t>
            </a:r>
            <a:r>
              <a:rPr lang="cs-CZ" sz="2000">
                <a:solidFill>
                  <a:schemeClr val="bg1"/>
                </a:solidFill>
                <a:ea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jiri.kvita@upol.cz</a:t>
            </a:r>
            <a:endParaRPr lang="cs-CZ" sz="200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cs-CZ" sz="2000">
                <a:solidFill>
                  <a:schemeClr val="bg1"/>
                </a:solidFill>
                <a:ea typeface="Calibri"/>
                <a:cs typeface="Calibri"/>
              </a:rPr>
              <a:t>Společná laboratoř optiky UP a FZÚ AV ČR</a:t>
            </a:r>
          </a:p>
          <a:p>
            <a:pPr marL="0" indent="0" algn="ctr">
              <a:buNone/>
            </a:pPr>
            <a:r>
              <a:rPr lang="cs-CZ" sz="2000" err="1">
                <a:solidFill>
                  <a:schemeClr val="bg1"/>
                </a:solidFill>
                <a:ea typeface="Calibri"/>
                <a:cs typeface="Calibri"/>
              </a:rPr>
              <a:t>PřF</a:t>
            </a:r>
            <a:r>
              <a:rPr lang="cs-CZ" sz="2000">
                <a:solidFill>
                  <a:schemeClr val="bg1"/>
                </a:solidFill>
                <a:ea typeface="Calibri"/>
                <a:cs typeface="Calibri"/>
              </a:rPr>
              <a:t> UP, Olomouc</a:t>
            </a:r>
          </a:p>
        </p:txBody>
      </p:sp>
      <p:pic>
        <p:nvPicPr>
          <p:cNvPr id="4" name="Obrázek 3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DA4C8CCD-FEB3-D13A-DC5A-9F2C35FB5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6038" y="198664"/>
            <a:ext cx="1881868" cy="1856015"/>
          </a:xfrm>
          <a:prstGeom prst="rect">
            <a:avLst/>
          </a:prstGeom>
        </p:spPr>
      </p:pic>
      <p:pic>
        <p:nvPicPr>
          <p:cNvPr id="7" name="Obrázek 6" descr="Obsah obrázku text, Písmo, log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76B4D875-0B4B-046D-9C20-B3672BAB8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0" y="4082"/>
            <a:ext cx="3582761" cy="1777093"/>
          </a:xfrm>
          <a:prstGeom prst="rect">
            <a:avLst/>
          </a:prstGeom>
        </p:spPr>
      </p:pic>
      <p:pic>
        <p:nvPicPr>
          <p:cNvPr id="9" name="Obrázek 8" descr="Obsah obrázku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262482C8-584B-FF0F-4C0E-F137AE3069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1016" r="728" b="8915"/>
          <a:stretch/>
        </p:blipFill>
        <p:spPr>
          <a:xfrm>
            <a:off x="9336761" y="4433207"/>
            <a:ext cx="2433418" cy="2105714"/>
          </a:xfrm>
          <a:prstGeom prst="rect">
            <a:avLst/>
          </a:prstGeom>
        </p:spPr>
      </p:pic>
      <p:pic>
        <p:nvPicPr>
          <p:cNvPr id="3" name="Obrázek 2" descr="Obsah obrázku koule, kruh, světlo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7C624C43-F9BB-074A-2ACB-1D48E6DA4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375" y="4848225"/>
            <a:ext cx="1495425" cy="1495425"/>
          </a:xfrm>
          <a:prstGeom prst="rect">
            <a:avLst/>
          </a:prstGeom>
        </p:spPr>
      </p:pic>
      <p:pic>
        <p:nvPicPr>
          <p:cNvPr id="5" name="Obrázek 4" descr="Obsah obrázku snímek obrazovky, Digitální kompozice&#10;&#10;Obsah vygenerovaný umělou inteligencí může být nesprávný.">
            <a:extLst>
              <a:ext uri="{FF2B5EF4-FFF2-40B4-BE49-F238E27FC236}">
                <a16:creationId xmlns:a16="http://schemas.microsoft.com/office/drawing/2014/main" id="{0BAC59F4-ECA9-D277-164B-B5D68FEC9C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11" b="7263"/>
          <a:stretch/>
        </p:blipFill>
        <p:spPr>
          <a:xfrm>
            <a:off x="3718965" y="435428"/>
            <a:ext cx="5147323" cy="298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4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1B37F7-D363-A908-70DE-CD91019FD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551D98FA-7DE2-79D5-0E68-AD280B2A16D0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Částice nejsou kuličky!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1D271FD8-B8DC-4ED5-3FB6-DD89313E3FF2}"/>
              </a:ext>
            </a:extLst>
          </p:cNvPr>
          <p:cNvSpPr txBox="1">
            <a:spLocks/>
          </p:cNvSpPr>
          <p:nvPr/>
        </p:nvSpPr>
        <p:spPr>
          <a:xfrm>
            <a:off x="201202" y="669604"/>
            <a:ext cx="7809280" cy="6018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Objekty mikrosvěta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Náhodnost měření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Pravděpodobnostní předpovědi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Kvantová mechanika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Kvantování možných hodnot fyzikálních veličin (energie, moment hybnosti...)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Dualizmus: částice i vlna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Neurčitost v rozptylu, Heisenbergovy relace neurčitosti</a:t>
            </a:r>
          </a:p>
        </p:txBody>
      </p:sp>
      <p:pic>
        <p:nvPicPr>
          <p:cNvPr id="2" name="Obrázek 1" descr="Two-Slit Interference">
            <a:extLst>
              <a:ext uri="{FF2B5EF4-FFF2-40B4-BE49-F238E27FC236}">
                <a16:creationId xmlns:a16="http://schemas.microsoft.com/office/drawing/2014/main" id="{8440ED09-5FF9-54AD-594C-5A65ABDB2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2818" y="2581386"/>
            <a:ext cx="3495791" cy="358396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5F1976-51AC-E55B-46CC-7AAD30FB923A}"/>
              </a:ext>
            </a:extLst>
          </p:cNvPr>
          <p:cNvSpPr txBox="1"/>
          <p:nvPr/>
        </p:nvSpPr>
        <p:spPr>
          <a:xfrm>
            <a:off x="5665141" y="6323659"/>
            <a:ext cx="65249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https://lipa.physics.oregonstate.edu/sec_two-slit-interference.html</a:t>
            </a:r>
          </a:p>
        </p:txBody>
      </p:sp>
      <p:pic>
        <p:nvPicPr>
          <p:cNvPr id="6" name="Obrázek 5" descr="An Iconic Physics Experiment Could Unlock a Theory of Everything">
            <a:extLst>
              <a:ext uri="{FF2B5EF4-FFF2-40B4-BE49-F238E27FC236}">
                <a16:creationId xmlns:a16="http://schemas.microsoft.com/office/drawing/2014/main" id="{25065FB8-E640-527E-4143-D900C126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813" r="-344" b="32813"/>
          <a:stretch/>
        </p:blipFill>
        <p:spPr>
          <a:xfrm>
            <a:off x="1375363" y="4187439"/>
            <a:ext cx="6148701" cy="13853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458FC23-9468-521E-3820-F2A40A3C6FE9}"/>
              </a:ext>
            </a:extLst>
          </p:cNvPr>
          <p:cNvSpPr txBox="1"/>
          <p:nvPr/>
        </p:nvSpPr>
        <p:spPr>
          <a:xfrm>
            <a:off x="11289" y="5674547"/>
            <a:ext cx="84817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https://www.popularmechanics.com/science/a23710/double-slit-theory-everything/</a:t>
            </a:r>
          </a:p>
        </p:txBody>
      </p:sp>
    </p:spTree>
    <p:extLst>
      <p:ext uri="{BB962C8B-B14F-4D97-AF65-F5344CB8AC3E}">
        <p14:creationId xmlns:p14="http://schemas.microsoft.com/office/powerpoint/2010/main" val="39132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506BE8-7BDB-88AF-ADDD-FB131E076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850C879D-5154-7CEF-3DA5-890D0FFF9B10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>
                <a:solidFill>
                  <a:schemeClr val="bg1"/>
                </a:solidFill>
              </a:rPr>
              <a:t>Jednotky energie</a:t>
            </a:r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F861C011-86E2-281C-B341-ECF901ABF73E}"/>
              </a:ext>
            </a:extLst>
          </p:cNvPr>
          <p:cNvSpPr txBox="1">
            <a:spLocks/>
          </p:cNvSpPr>
          <p:nvPr/>
        </p:nvSpPr>
        <p:spPr>
          <a:xfrm>
            <a:off x="182152" y="2524257"/>
            <a:ext cx="6779874" cy="33260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1 elektronvolt = 1.602 x 10</a:t>
            </a:r>
            <a:r>
              <a:rPr lang="cs-CZ" baseline="30000">
                <a:solidFill>
                  <a:schemeClr val="bg1"/>
                </a:solidFill>
                <a:ea typeface="Calibri"/>
                <a:cs typeface="Calibri"/>
              </a:rPr>
              <a:t>-19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Joulů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Hmotnosti částic lze vyjádřit pomocí:</a:t>
            </a:r>
            <a:endParaRPr lang="cs-CZ" sz="1300" baseline="3000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Klidová energie: E = mc</a:t>
            </a:r>
            <a:r>
              <a:rPr lang="cs-CZ" baseline="30000">
                <a:solidFill>
                  <a:schemeClr val="bg1"/>
                </a:solidFill>
                <a:ea typeface="Calibri"/>
                <a:cs typeface="Calibri"/>
              </a:rPr>
              <a:t>2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endParaRPr lang="cs-CZ" sz="1300" baseline="30000">
              <a:solidFill>
                <a:schemeClr val="bg1"/>
              </a:solidFill>
              <a:ea typeface="Calibri"/>
              <a:cs typeface="Calibri"/>
            </a:endParaRPr>
          </a:p>
          <a:p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Obrázek 1" descr="Obsah obrázku text, snímek obrazovky, software, Multimediální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68CC7EA4-7341-B7EC-3C54-24DD8DFB00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42" t="11528" r="27083" b="8889"/>
          <a:stretch/>
        </p:blipFill>
        <p:spPr>
          <a:xfrm>
            <a:off x="6286500" y="876300"/>
            <a:ext cx="5591184" cy="53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1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Částice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351A6459-A988-29FA-CAB3-5EC7944B2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09" y="4507483"/>
            <a:ext cx="3014943" cy="8056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m</a:t>
            </a:r>
            <a:r>
              <a:rPr lang="cs-CZ" baseline="-25000">
                <a:solidFill>
                  <a:schemeClr val="bg1"/>
                </a:solidFill>
              </a:rPr>
              <a:t>p</a:t>
            </a:r>
            <a:r>
              <a:rPr lang="cs-CZ">
                <a:solidFill>
                  <a:schemeClr val="bg1"/>
                </a:solidFill>
              </a:rPr>
              <a:t>c</a:t>
            </a:r>
            <a:r>
              <a:rPr lang="cs-CZ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= 938.3 </a:t>
            </a:r>
            <a:r>
              <a:rPr lang="cs-CZ" err="1">
                <a:solidFill>
                  <a:schemeClr val="bg1"/>
                </a:solidFill>
              </a:rPr>
              <a:t>MeV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2E9750B-099F-96A5-35D8-3A65451462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851230" y="3263845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275CB03-DAD3-BD98-9BD7-BABB760EF0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872453" y="3276463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1" name="Obrázek 40" descr="Obsah obrázku kruh, Astronomický objekt, Barevnost, Vesmír&#10;&#10;Obsah vygenerovaný umělou inteligencí může být nesprávný.">
            <a:extLst>
              <a:ext uri="{FF2B5EF4-FFF2-40B4-BE49-F238E27FC236}">
                <a16:creationId xmlns:a16="http://schemas.microsoft.com/office/drawing/2014/main" id="{FB2D43A6-0CD7-8792-FFD9-F5A6FCAD4F8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58" y="2887890"/>
            <a:ext cx="1329366" cy="133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6" name="Freeform 13">
            <a:extLst>
              <a:ext uri="{FF2B5EF4-FFF2-40B4-BE49-F238E27FC236}">
                <a16:creationId xmlns:a16="http://schemas.microsoft.com/office/drawing/2014/main" id="{CFD7C85E-A5A9-FE17-2B76-287B72906409}"/>
              </a:ext>
            </a:extLst>
          </p:cNvPr>
          <p:cNvSpPr>
            <a:spLocks/>
          </p:cNvSpPr>
          <p:nvPr/>
        </p:nvSpPr>
        <p:spPr bwMode="auto">
          <a:xfrm rot="18988718">
            <a:off x="8473293" y="2914859"/>
            <a:ext cx="811441" cy="834621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8" name="TextovéPole 77">
            <a:extLst>
              <a:ext uri="{FF2B5EF4-FFF2-40B4-BE49-F238E27FC236}">
                <a16:creationId xmlns:a16="http://schemas.microsoft.com/office/drawing/2014/main" id="{A6AB13AE-AEED-02B0-1132-5E567B956159}"/>
              </a:ext>
            </a:extLst>
          </p:cNvPr>
          <p:cNvSpPr txBox="1"/>
          <p:nvPr/>
        </p:nvSpPr>
        <p:spPr>
          <a:xfrm>
            <a:off x="6324168" y="2173809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</a:t>
            </a: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CB03F28A-3FD2-F5E6-0048-815FE015710E}"/>
              </a:ext>
            </a:extLst>
          </p:cNvPr>
          <p:cNvSpPr txBox="1"/>
          <p:nvPr/>
        </p:nvSpPr>
        <p:spPr>
          <a:xfrm>
            <a:off x="9947023" y="2107066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Elektronové antineutrino</a:t>
            </a:r>
          </a:p>
        </p:txBody>
      </p:sp>
      <p:sp>
        <p:nvSpPr>
          <p:cNvPr id="84" name="TextovéPole 83">
            <a:extLst>
              <a:ext uri="{FF2B5EF4-FFF2-40B4-BE49-F238E27FC236}">
                <a16:creationId xmlns:a16="http://schemas.microsoft.com/office/drawing/2014/main" id="{13330AAF-9AE0-AAE3-4E25-287DFAC36BE8}"/>
              </a:ext>
            </a:extLst>
          </p:cNvPr>
          <p:cNvSpPr txBox="1"/>
          <p:nvPr/>
        </p:nvSpPr>
        <p:spPr>
          <a:xfrm>
            <a:off x="8246665" y="2331949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Foton</a:t>
            </a:r>
          </a:p>
        </p:txBody>
      </p:sp>
      <p:pic>
        <p:nvPicPr>
          <p:cNvPr id="86" name="Obrázek 85" descr="Obsah obrázku vír, kruh, Astronomický objekt, spirála&#10;&#10;Obsah vygenerovaný umělou inteligencí může být nesprávný.">
            <a:extLst>
              <a:ext uri="{FF2B5EF4-FFF2-40B4-BE49-F238E27FC236}">
                <a16:creationId xmlns:a16="http://schemas.microsoft.com/office/drawing/2014/main" id="{19D6C593-0A10-5813-BB32-3739EE8B721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3941233" y="272244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7" name="TextovéPole 86">
            <a:extLst>
              <a:ext uri="{FF2B5EF4-FFF2-40B4-BE49-F238E27FC236}">
                <a16:creationId xmlns:a16="http://schemas.microsoft.com/office/drawing/2014/main" id="{FA90DDD8-8919-C902-808E-04A17FA354D1}"/>
              </a:ext>
            </a:extLst>
          </p:cNvPr>
          <p:cNvSpPr txBox="1"/>
          <p:nvPr/>
        </p:nvSpPr>
        <p:spPr>
          <a:xfrm>
            <a:off x="1176020" y="1987954"/>
            <a:ext cx="20034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  <a:endParaRPr lang="cs-CZ"/>
          </a:p>
        </p:txBody>
      </p:sp>
      <p:sp>
        <p:nvSpPr>
          <p:cNvPr id="88" name="TextovéPole 87">
            <a:extLst>
              <a:ext uri="{FF2B5EF4-FFF2-40B4-BE49-F238E27FC236}">
                <a16:creationId xmlns:a16="http://schemas.microsoft.com/office/drawing/2014/main" id="{1496B9EF-2915-D75F-2F8F-0B97360FC512}"/>
              </a:ext>
            </a:extLst>
          </p:cNvPr>
          <p:cNvSpPr txBox="1"/>
          <p:nvPr/>
        </p:nvSpPr>
        <p:spPr>
          <a:xfrm>
            <a:off x="3815142" y="1987954"/>
            <a:ext cx="200346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  <a:endParaRPr lang="cs-CZ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B175D38-D0E4-3680-6F4C-2722B4B81640}"/>
              </a:ext>
            </a:extLst>
          </p:cNvPr>
          <p:cNvSpPr txBox="1">
            <a:spLocks/>
          </p:cNvSpPr>
          <p:nvPr/>
        </p:nvSpPr>
        <p:spPr>
          <a:xfrm>
            <a:off x="3307642" y="4509364"/>
            <a:ext cx="3014943" cy="805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>
                <a:solidFill>
                  <a:schemeClr val="bg1"/>
                </a:solidFill>
              </a:rPr>
              <a:t>m</a:t>
            </a:r>
            <a:r>
              <a:rPr lang="cs-CZ" baseline="-25000">
                <a:solidFill>
                  <a:schemeClr val="bg1"/>
                </a:solidFill>
              </a:rPr>
              <a:t>n</a:t>
            </a:r>
            <a:r>
              <a:rPr lang="cs-CZ">
                <a:solidFill>
                  <a:schemeClr val="bg1"/>
                </a:solidFill>
              </a:rPr>
              <a:t>c</a:t>
            </a:r>
            <a:r>
              <a:rPr lang="cs-CZ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= 937.6 </a:t>
            </a:r>
            <a:r>
              <a:rPr lang="cs-CZ" err="1">
                <a:solidFill>
                  <a:schemeClr val="bg1"/>
                </a:solidFill>
              </a:rPr>
              <a:t>MeV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C7DC492-D186-A4C9-7FE6-D61CD8146BA6}"/>
              </a:ext>
            </a:extLst>
          </p:cNvPr>
          <p:cNvSpPr txBox="1">
            <a:spLocks/>
          </p:cNvSpPr>
          <p:nvPr/>
        </p:nvSpPr>
        <p:spPr>
          <a:xfrm>
            <a:off x="936975" y="5318401"/>
            <a:ext cx="5385609" cy="805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m</a:t>
            </a:r>
            <a:r>
              <a:rPr lang="cs-CZ" sz="1900" baseline="-25000">
                <a:solidFill>
                  <a:schemeClr val="bg1"/>
                </a:solidFill>
              </a:rPr>
              <a:t>n</a:t>
            </a:r>
            <a:r>
              <a:rPr lang="cs-CZ">
                <a:solidFill>
                  <a:schemeClr val="bg1"/>
                </a:solidFill>
              </a:rPr>
              <a:t>c</a:t>
            </a:r>
            <a:r>
              <a:rPr lang="cs-CZ" sz="1900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- m</a:t>
            </a:r>
            <a:r>
              <a:rPr lang="cs-CZ" baseline="-25000">
                <a:solidFill>
                  <a:schemeClr val="bg1"/>
                </a:solidFill>
              </a:rPr>
              <a:t>p</a:t>
            </a:r>
            <a:r>
              <a:rPr lang="cs-CZ">
                <a:solidFill>
                  <a:schemeClr val="bg1"/>
                </a:solidFill>
              </a:rPr>
              <a:t>c</a:t>
            </a:r>
            <a:r>
              <a:rPr lang="cs-CZ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= 1.3 </a:t>
            </a:r>
            <a:r>
              <a:rPr lang="cs-CZ" err="1">
                <a:solidFill>
                  <a:schemeClr val="bg1"/>
                </a:solidFill>
              </a:rPr>
              <a:t>MeV</a:t>
            </a:r>
            <a:r>
              <a:rPr lang="cs-CZ">
                <a:solidFill>
                  <a:schemeClr val="bg1"/>
                </a:solidFill>
              </a:rPr>
              <a:t> &gt; m</a:t>
            </a:r>
            <a:r>
              <a:rPr lang="cs-CZ" sz="1900" baseline="-25000">
                <a:solidFill>
                  <a:schemeClr val="bg1"/>
                </a:solidFill>
                <a:ea typeface="Calibri"/>
                <a:cs typeface="Calibri"/>
              </a:rPr>
              <a:t>e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c</a:t>
            </a:r>
            <a:r>
              <a:rPr lang="cs-CZ" sz="1900" baseline="30000">
                <a:solidFill>
                  <a:schemeClr val="bg1"/>
                </a:solidFill>
                <a:ea typeface="Calibri"/>
                <a:cs typeface="Calibri"/>
              </a:rPr>
              <a:t>2</a:t>
            </a:r>
            <a:r>
              <a:rPr lang="cs-CZ" dirty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DFC932F2-DC62-59A9-624E-7DE5FFBF470F}"/>
              </a:ext>
            </a:extLst>
          </p:cNvPr>
          <p:cNvSpPr txBox="1">
            <a:spLocks/>
          </p:cNvSpPr>
          <p:nvPr/>
        </p:nvSpPr>
        <p:spPr>
          <a:xfrm>
            <a:off x="5726493" y="3973027"/>
            <a:ext cx="3014943" cy="805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>
                <a:solidFill>
                  <a:schemeClr val="bg1"/>
                </a:solidFill>
              </a:rPr>
              <a:t>m</a:t>
            </a:r>
            <a:r>
              <a:rPr lang="cs-CZ" baseline="-25000">
                <a:solidFill>
                  <a:schemeClr val="bg1"/>
                </a:solidFill>
              </a:rPr>
              <a:t>e</a:t>
            </a:r>
            <a:r>
              <a:rPr lang="cs-CZ">
                <a:solidFill>
                  <a:schemeClr val="bg1"/>
                </a:solidFill>
              </a:rPr>
              <a:t>c</a:t>
            </a:r>
            <a:r>
              <a:rPr lang="cs-CZ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= 0.511 </a:t>
            </a:r>
            <a:r>
              <a:rPr lang="cs-CZ" err="1">
                <a:solidFill>
                  <a:schemeClr val="bg1"/>
                </a:solidFill>
              </a:rPr>
              <a:t>MeV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F744BCAB-9367-43F9-DB84-303FA99CD059}"/>
              </a:ext>
            </a:extLst>
          </p:cNvPr>
          <p:cNvSpPr txBox="1">
            <a:spLocks/>
          </p:cNvSpPr>
          <p:nvPr/>
        </p:nvSpPr>
        <p:spPr>
          <a:xfrm>
            <a:off x="8590015" y="3745070"/>
            <a:ext cx="1751139" cy="4339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>
                <a:solidFill>
                  <a:schemeClr val="bg1"/>
                </a:solidFill>
              </a:rPr>
              <a:t>m</a:t>
            </a:r>
            <a:r>
              <a:rPr lang="cs-CZ" sz="1100" b="1">
                <a:solidFill>
                  <a:srgbClr val="E8E8E8"/>
                </a:solidFill>
                <a:ea typeface="+mn-lt"/>
                <a:cs typeface="+mn-lt"/>
              </a:rPr>
              <a:t>γ</a:t>
            </a:r>
            <a:r>
              <a:rPr lang="cs-CZ">
                <a:solidFill>
                  <a:schemeClr val="bg1"/>
                </a:solidFill>
                <a:ea typeface="+mn-lt"/>
                <a:cs typeface="+mn-lt"/>
              </a:rPr>
              <a:t>c</a:t>
            </a:r>
            <a:r>
              <a:rPr lang="cs-CZ" baseline="30000">
                <a:solidFill>
                  <a:schemeClr val="bg1"/>
                </a:solidFill>
                <a:ea typeface="+mn-lt"/>
                <a:cs typeface="+mn-lt"/>
              </a:rPr>
              <a:t>2</a:t>
            </a:r>
            <a:r>
              <a:rPr lang="cs-CZ">
                <a:solidFill>
                  <a:schemeClr val="bg1"/>
                </a:solidFill>
              </a:rPr>
              <a:t> = 0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1D48B4-D5DC-079B-650B-0C0AF572CDBC}"/>
              </a:ext>
            </a:extLst>
          </p:cNvPr>
          <p:cNvSpPr txBox="1">
            <a:spLocks/>
          </p:cNvSpPr>
          <p:nvPr/>
        </p:nvSpPr>
        <p:spPr>
          <a:xfrm>
            <a:off x="10030381" y="3745069"/>
            <a:ext cx="1741846" cy="443263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>
                <a:solidFill>
                  <a:schemeClr val="bg1"/>
                </a:solidFill>
              </a:rPr>
              <a:t>m</a:t>
            </a:r>
            <a:r>
              <a:rPr lang="cs-CZ" sz="1100" b="1">
                <a:solidFill>
                  <a:srgbClr val="E8E8E8"/>
                </a:solidFill>
                <a:ea typeface="+mn-lt"/>
                <a:cs typeface="+mn-lt"/>
              </a:rPr>
              <a:t>ν</a:t>
            </a:r>
            <a:r>
              <a:rPr lang="cs-CZ">
                <a:solidFill>
                  <a:schemeClr val="bg1"/>
                </a:solidFill>
                <a:ea typeface="+mn-lt"/>
                <a:cs typeface="+mn-lt"/>
              </a:rPr>
              <a:t>c</a:t>
            </a:r>
            <a:r>
              <a:rPr lang="cs-CZ" baseline="30000">
                <a:solidFill>
                  <a:schemeClr val="bg1"/>
                </a:solidFill>
              </a:rPr>
              <a:t>2</a:t>
            </a:r>
            <a:r>
              <a:rPr lang="cs-CZ">
                <a:solidFill>
                  <a:schemeClr val="bg1"/>
                </a:solidFill>
              </a:rPr>
              <a:t> &lt; 1eV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503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10D61-F429-DCDA-4952-F2B92CB12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069CB040-006D-5AD2-037A-220CDC891A50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>
                <a:solidFill>
                  <a:schemeClr val="bg1"/>
                </a:solidFill>
              </a:rPr>
              <a:t>Jednotky energie</a:t>
            </a:r>
            <a:endParaRPr lang="cs-CZ"/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A7632D8E-0581-69BE-C723-3E2D9F3F2722}"/>
              </a:ext>
            </a:extLst>
          </p:cNvPr>
          <p:cNvSpPr txBox="1">
            <a:spLocks/>
          </p:cNvSpPr>
          <p:nvPr/>
        </p:nvSpPr>
        <p:spPr>
          <a:xfrm>
            <a:off x="201202" y="669604"/>
            <a:ext cx="11675724" cy="60188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1 elektronvolt = 1.602 x 10</a:t>
            </a:r>
            <a:r>
              <a:rPr lang="cs-CZ" baseline="30000">
                <a:solidFill>
                  <a:schemeClr val="bg1"/>
                </a:solidFill>
                <a:ea typeface="Calibri"/>
                <a:cs typeface="Calibri"/>
              </a:rPr>
              <a:t>-19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Joulů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Antihmota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E = mc</a:t>
            </a:r>
            <a:r>
              <a:rPr lang="cs-CZ" sz="1900" baseline="30000">
                <a:solidFill>
                  <a:schemeClr val="bg1"/>
                </a:solidFill>
                <a:ea typeface="Calibri"/>
                <a:cs typeface="Calibri"/>
              </a:rPr>
              <a:t>2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 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Anihilace elektronu s pozitronem</a:t>
            </a:r>
            <a:endParaRPr lang="cs-CZ">
              <a:solidFill>
                <a:schemeClr val="bg1"/>
              </a:solidFill>
            </a:endParaRP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Energie každého z fotonů je 0,511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MeV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9DDAF79-D745-BDF0-A55E-6D6F900173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9667360" y="4249374"/>
            <a:ext cx="353716" cy="2844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8A4784D-005C-B118-65C9-27335533EB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9175621" y="4257303"/>
            <a:ext cx="267126" cy="267126"/>
          </a:xfrm>
          <a:prstGeom prst="ellipse">
            <a:avLst/>
          </a:prstGeom>
          <a:ln w="63500" cap="rnd">
            <a:solidFill>
              <a:srgbClr val="4472C4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Freeform 13">
            <a:extLst>
              <a:ext uri="{FF2B5EF4-FFF2-40B4-BE49-F238E27FC236}">
                <a16:creationId xmlns:a16="http://schemas.microsoft.com/office/drawing/2014/main" id="{F9EEE896-352C-6CC9-6D68-E9F9EEB79065}"/>
              </a:ext>
            </a:extLst>
          </p:cNvPr>
          <p:cNvSpPr>
            <a:spLocks/>
          </p:cNvSpPr>
          <p:nvPr/>
        </p:nvSpPr>
        <p:spPr bwMode="auto">
          <a:xfrm rot="18988718">
            <a:off x="9983686" y="5169563"/>
            <a:ext cx="811441" cy="834621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5446A9E-9C77-7B73-1C56-CFE8E518F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132185" y="5445270"/>
            <a:ext cx="1323975" cy="333375"/>
          </a:xfrm>
          <a:prstGeom prst="rect">
            <a:avLst/>
          </a:prstGeom>
        </p:spPr>
      </p:pic>
      <p:sp>
        <p:nvSpPr>
          <p:cNvPr id="8" name="Šipka doprava 16">
            <a:extLst>
              <a:ext uri="{FF2B5EF4-FFF2-40B4-BE49-F238E27FC236}">
                <a16:creationId xmlns:a16="http://schemas.microsoft.com/office/drawing/2014/main" id="{BBBE6922-3775-9EE7-66B9-23F51C2E7A75}"/>
              </a:ext>
            </a:extLst>
          </p:cNvPr>
          <p:cNvSpPr/>
          <p:nvPr/>
        </p:nvSpPr>
        <p:spPr>
          <a:xfrm rot="5400000">
            <a:off x="9214573" y="4863654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36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AB91B-4438-7441-AE80-C5C309769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06E0C-E7C5-1C47-2E66-0BAA45ABC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Atom</a:t>
            </a:r>
            <a:r>
              <a:rPr lang="cs-CZ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vod</a:t>
            </a:r>
            <a:r>
              <a:rPr lang="cs-CZ" b="1" err="1">
                <a:solidFill>
                  <a:schemeClr val="bg1"/>
                </a:solidFill>
              </a:rPr>
              <a:t>íku</a:t>
            </a:r>
            <a:r>
              <a:rPr lang="cs-CZ" b="1">
                <a:solidFill>
                  <a:schemeClr val="bg1"/>
                </a:solidFill>
              </a:rPr>
              <a:t> – stojaté vlny elektronů kolem jádra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94B864-7B2C-1080-53E1-2959412DA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7" y="1583925"/>
            <a:ext cx="2400300" cy="35814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47101E-32A8-F2CE-D5C1-FDD6A5A72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57" y="1705152"/>
            <a:ext cx="3590925" cy="35814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C24A137-802D-39C0-524F-DCF8EC67B6B1}"/>
              </a:ext>
            </a:extLst>
          </p:cNvPr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-10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B64CF77-59F6-E9B0-DE47-620035792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10430" r="10303" b="10313"/>
          <a:stretch/>
        </p:blipFill>
        <p:spPr>
          <a:xfrm>
            <a:off x="3704344" y="1759520"/>
            <a:ext cx="3318553" cy="347266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0A8073F-7E98-AC05-68E8-B6DA3DE0FCB0}"/>
              </a:ext>
            </a:extLst>
          </p:cNvPr>
          <p:cNvSpPr txBox="1"/>
          <p:nvPr/>
        </p:nvSpPr>
        <p:spPr>
          <a:xfrm>
            <a:off x="1087753" y="1175686"/>
            <a:ext cx="792811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err="1">
                <a:solidFill>
                  <a:schemeClr val="bg1"/>
                </a:solidFill>
              </a:rPr>
              <a:t>Vizualizace</a:t>
            </a:r>
            <a:r>
              <a:rPr lang="en-US" sz="2800">
                <a:solidFill>
                  <a:schemeClr val="bg1"/>
                </a:solidFill>
              </a:rPr>
              <a:t> -- model </a:t>
            </a:r>
            <a:r>
              <a:rPr lang="en-US" sz="2800" err="1">
                <a:solidFill>
                  <a:schemeClr val="bg1"/>
                </a:solidFill>
              </a:rPr>
              <a:t>podle</a:t>
            </a:r>
            <a:r>
              <a:rPr lang="en-US" sz="2800">
                <a:solidFill>
                  <a:schemeClr val="bg1"/>
                </a:solidFill>
              </a:rPr>
              <a:t> </a:t>
            </a:r>
            <a:r>
              <a:rPr lang="cs-CZ" sz="2800">
                <a:solidFill>
                  <a:schemeClr val="bg1"/>
                </a:solidFill>
              </a:rPr>
              <a:t>kvantové mechaniky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9909B2-D601-AD4A-69E5-507C07649168}"/>
              </a:ext>
            </a:extLst>
          </p:cNvPr>
          <p:cNvSpPr txBox="1"/>
          <p:nvPr/>
        </p:nvSpPr>
        <p:spPr>
          <a:xfrm>
            <a:off x="3728986" y="5633428"/>
            <a:ext cx="542838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Energie </a:t>
            </a:r>
            <a:r>
              <a:rPr lang="en-US" sz="2800" err="1">
                <a:solidFill>
                  <a:schemeClr val="bg1"/>
                </a:solidFill>
                <a:ea typeface="Calibri"/>
                <a:cs typeface="Calibri"/>
              </a:rPr>
              <a:t>přechodů</a:t>
            </a: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chemeClr val="bg1"/>
                </a:solidFill>
                <a:ea typeface="Calibri"/>
                <a:cs typeface="Calibri"/>
              </a:rPr>
              <a:t>mezi</a:t>
            </a: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chemeClr val="bg1"/>
                </a:solidFill>
                <a:ea typeface="Calibri"/>
                <a:cs typeface="Calibri"/>
              </a:rPr>
              <a:t>hladinami</a:t>
            </a: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: </a:t>
            </a:r>
            <a:r>
              <a:rPr lang="en-US" sz="2800" err="1">
                <a:solidFill>
                  <a:schemeClr val="bg1"/>
                </a:solidFill>
                <a:ea typeface="Calibri"/>
                <a:cs typeface="Calibri"/>
              </a:rPr>
              <a:t>řádově</a:t>
            </a: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 10 – 100 eV</a:t>
            </a:r>
            <a:endParaRPr lang="cs-CZ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00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Atom</a:t>
            </a:r>
            <a:r>
              <a:rPr lang="cs-CZ" b="1">
                <a:solidFill>
                  <a:schemeClr val="bg1"/>
                </a:solidFill>
              </a:rPr>
              <a:t> </a:t>
            </a:r>
            <a:r>
              <a:rPr lang="en-US" b="1" err="1">
                <a:solidFill>
                  <a:schemeClr val="bg1"/>
                </a:solidFill>
              </a:rPr>
              <a:t>vod</a:t>
            </a:r>
            <a:r>
              <a:rPr lang="cs-CZ" b="1" err="1">
                <a:solidFill>
                  <a:schemeClr val="bg1"/>
                </a:solidFill>
              </a:rPr>
              <a:t>íku</a:t>
            </a:r>
            <a:r>
              <a:rPr lang="cs-CZ" b="1">
                <a:solidFill>
                  <a:schemeClr val="bg1"/>
                </a:solidFill>
              </a:rPr>
              <a:t> – stojaté vlny elektronů kolem jádra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11" y="3352112"/>
            <a:ext cx="876300" cy="13213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5" y="1248819"/>
            <a:ext cx="1391516" cy="142528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-10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707D06-AA9F-3907-058E-EC6BBD9BB847}"/>
              </a:ext>
            </a:extLst>
          </p:cNvPr>
          <p:cNvSpPr txBox="1"/>
          <p:nvPr/>
        </p:nvSpPr>
        <p:spPr>
          <a:xfrm>
            <a:off x="3867532" y="5728678"/>
            <a:ext cx="548899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Energie </a:t>
            </a:r>
            <a:r>
              <a:rPr lang="en-US" sz="2800" err="1">
                <a:solidFill>
                  <a:schemeClr val="bg1"/>
                </a:solidFill>
                <a:ea typeface="Calibri"/>
                <a:cs typeface="Calibri"/>
              </a:rPr>
              <a:t>přechodů</a:t>
            </a: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chemeClr val="bg1"/>
                </a:solidFill>
                <a:ea typeface="Calibri"/>
                <a:cs typeface="Calibri"/>
              </a:rPr>
              <a:t>mezi</a:t>
            </a: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en-US" sz="2800" err="1">
                <a:solidFill>
                  <a:schemeClr val="bg1"/>
                </a:solidFill>
                <a:ea typeface="Calibri"/>
                <a:cs typeface="Calibri"/>
              </a:rPr>
              <a:t>hladinami</a:t>
            </a: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: </a:t>
            </a:r>
            <a:r>
              <a:rPr lang="en-US" sz="2800" err="1">
                <a:solidFill>
                  <a:schemeClr val="bg1"/>
                </a:solidFill>
                <a:ea typeface="Calibri"/>
                <a:cs typeface="Calibri"/>
              </a:rPr>
              <a:t>řádově</a:t>
            </a:r>
            <a:r>
              <a:rPr lang="en-US" sz="2800">
                <a:solidFill>
                  <a:schemeClr val="bg1"/>
                </a:solidFill>
                <a:ea typeface="Calibri"/>
                <a:cs typeface="Calibri"/>
              </a:rPr>
              <a:t> 10 – 100 eV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text, kuchyňský spotřebič, spotřebič, trouba&#10;&#10;Obsah vygenerovaný umělou inteligencí může být nesprávný.">
            <a:extLst>
              <a:ext uri="{FF2B5EF4-FFF2-40B4-BE49-F238E27FC236}">
                <a16:creationId xmlns:a16="http://schemas.microsoft.com/office/drawing/2014/main" id="{AB36F7E3-0916-370E-F248-74F289A0E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38" y="854218"/>
            <a:ext cx="6163541" cy="49936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86B579B-AF88-E8A0-B944-2760FBAB3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554560" y="2574468"/>
            <a:ext cx="1706947" cy="5334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7ABCB60-4D98-A34E-92AC-6D19736E00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516835" y="2669717"/>
            <a:ext cx="1706947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99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Jádro – protony a neutrony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-14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  <p:pic>
        <p:nvPicPr>
          <p:cNvPr id="24" name="Obrázek 2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17" y="97005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Obrázek 24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43" y="3269403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Obrázek 25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273489" y="2524738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Obrázek 26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207796" y="140459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Obrázek 27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09" y="1856452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Obrázek 2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59" y="292052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Obrázek 29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508331" y="2825708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Obrázek 30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817612" y="217205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Obrázek 31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69" y="228570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Obrázek 32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9" y="1946306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Obrázek 33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335055" y="141473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Obrázek 34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4843582" y="2307709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Obrázek 3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79" y="125272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Obrázek 36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22" y="176294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Obrázek 37"/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5635619" y="158995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Obrázek 38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25" y="2173402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Obrázek 39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192" y="300498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1" name="Zástupný symbol pro obsah 2"/>
          <p:cNvSpPr>
            <a:spLocks noGrp="1"/>
          </p:cNvSpPr>
          <p:nvPr>
            <p:ph idx="1"/>
          </p:nvPr>
        </p:nvSpPr>
        <p:spPr>
          <a:xfrm>
            <a:off x="760288" y="4654262"/>
            <a:ext cx="10515600" cy="182272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>
                <a:solidFill>
                  <a:schemeClr val="bg1"/>
                </a:solidFill>
              </a:rPr>
              <a:t>Jádro je vázaný stav neutronů a protonů.</a:t>
            </a:r>
          </a:p>
          <a:p>
            <a:r>
              <a:rPr lang="cs-CZ">
                <a:solidFill>
                  <a:schemeClr val="bg1"/>
                </a:solidFill>
              </a:rPr>
              <a:t>Panuje zde silná, jaderná, interakce, která má jen krátký dosah.</a:t>
            </a:r>
          </a:p>
          <a:p>
            <a:r>
              <a:rPr lang="cs-CZ">
                <a:solidFill>
                  <a:schemeClr val="bg1"/>
                </a:solidFill>
              </a:rPr>
              <a:t>Proto je jádro vázáno do malého objemu (</a:t>
            </a:r>
            <a:r>
              <a:rPr lang="cs-CZ" err="1">
                <a:solidFill>
                  <a:schemeClr val="bg1"/>
                </a:solidFill>
              </a:rPr>
              <a:t>stotisíckrát</a:t>
            </a:r>
            <a:r>
              <a:rPr lang="cs-CZ">
                <a:solidFill>
                  <a:schemeClr val="bg1"/>
                </a:solidFill>
              </a:rPr>
              <a:t> menší než atom).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>
                <a:solidFill>
                  <a:schemeClr val="bg1"/>
                </a:solidFill>
              </a:rPr>
              <a:t>Typické energie 1 – 10 </a:t>
            </a:r>
            <a:r>
              <a:rPr lang="cs-CZ" err="1">
                <a:solidFill>
                  <a:schemeClr val="bg1"/>
                </a:solidFill>
              </a:rPr>
              <a:t>MeV</a:t>
            </a:r>
            <a:r>
              <a:rPr lang="cs-CZ">
                <a:solidFill>
                  <a:schemeClr val="bg1"/>
                </a:solidFill>
              </a:rPr>
              <a:t>!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063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380572" y="2838199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92" y="1119883"/>
            <a:ext cx="1301725" cy="13052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7456018" y="355476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553691" y="5115182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8236852" y="346229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251434" y="4987135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Elektronové antineutrino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812596" y="146387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450350" y="335014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</a:p>
        </p:txBody>
      </p:sp>
      <p:sp>
        <p:nvSpPr>
          <p:cNvPr id="17" name="Šipka doprava 16"/>
          <p:cNvSpPr/>
          <p:nvPr/>
        </p:nvSpPr>
        <p:spPr>
          <a:xfrm>
            <a:off x="4446878" y="3269515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8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Rozpad volného neutronu</a:t>
            </a:r>
          </a:p>
        </p:txBody>
      </p:sp>
    </p:spTree>
    <p:extLst>
      <p:ext uri="{BB962C8B-B14F-4D97-AF65-F5344CB8AC3E}">
        <p14:creationId xmlns:p14="http://schemas.microsoft.com/office/powerpoint/2010/main" val="1963400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137586" y="990293"/>
            <a:ext cx="1366461" cy="139921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811" y="2855151"/>
            <a:ext cx="1333140" cy="13367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7456018" y="3554760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6553691" y="5115182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ovéPole 11"/>
          <p:cNvSpPr txBox="1"/>
          <p:nvPr/>
        </p:nvSpPr>
        <p:spPr>
          <a:xfrm>
            <a:off x="8236852" y="346229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Pozitron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251434" y="4987135"/>
            <a:ext cx="2003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Elektronové neutrino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7812596" y="1463870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Neutron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888393" y="3298666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Proton</a:t>
            </a:r>
          </a:p>
        </p:txBody>
      </p:sp>
      <p:sp>
        <p:nvSpPr>
          <p:cNvPr id="17" name="Šipka doprava 16"/>
          <p:cNvSpPr/>
          <p:nvPr/>
        </p:nvSpPr>
        <p:spPr>
          <a:xfrm>
            <a:off x="4446878" y="3269515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Rozpad protonu (energeticky lze v jádře)</a:t>
            </a:r>
          </a:p>
        </p:txBody>
      </p:sp>
    </p:spTree>
    <p:extLst>
      <p:ext uri="{BB962C8B-B14F-4D97-AF65-F5344CB8AC3E}">
        <p14:creationId xmlns:p14="http://schemas.microsoft.com/office/powerpoint/2010/main" val="2500753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8F5419-9168-CE7E-5204-5AD4B93C7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5F22F0-3B82-3720-BB73-FC2767F5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Rozpad atomu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2C089C5-C369-8455-81C8-BD8007FA5508}"/>
              </a:ext>
            </a:extLst>
          </p:cNvPr>
          <p:cNvSpPr txBox="1"/>
          <p:nvPr/>
        </p:nvSpPr>
        <p:spPr>
          <a:xfrm>
            <a:off x="174661" y="6318607"/>
            <a:ext cx="117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10</a:t>
            </a:r>
            <a:r>
              <a:rPr lang="cs-CZ" baseline="30000">
                <a:solidFill>
                  <a:schemeClr val="bg1"/>
                </a:solidFill>
              </a:rPr>
              <a:t>-14</a:t>
            </a:r>
            <a:r>
              <a:rPr lang="cs-CZ">
                <a:solidFill>
                  <a:schemeClr val="bg1"/>
                </a:solidFill>
              </a:rPr>
              <a:t> m</a:t>
            </a: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3DFA73F-5FD2-638D-3934-F9D582EB595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59" y="176594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F8A2F0BF-AED1-8C66-3920-B7A4500295A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85" y="406528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2229278B-2E74-2F7D-7FAD-D23404044BC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18631" y="332062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7D4C444C-BD01-3F00-6B9C-CB73D95A959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652938" y="220048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E9A93159-E448-3C0A-2048-07131D3930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51" y="265233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4227400E-9A66-DDB4-80CF-0E457AF0602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201" y="371640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F3307D70-B1D4-EDF9-E091-3D34E4A06E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953473" y="3621594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EEA516F0-D28B-8CA1-43AB-6E643CC7CF7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262754" y="296793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AB865731-3E85-8E8F-0B7A-7345B9C17DD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1" y="308159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00521008-461E-1E6D-AC3E-D952B8C0A53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501" y="2742192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6A34484F-6A0D-62D3-E31D-85DAD7CD5CE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80197" y="221062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D46360A4-C171-B434-7334-899069F84E4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1288724" y="3103595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840F0064-4592-4AD1-110F-0A126AA4F15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21" y="204861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6834F91C-8974-AA6B-D780-0209BFE31C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464" y="2558835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D716EF62-1A2F-67DD-CA3E-A86893C98A2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2080761" y="2385840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F9E7AD9C-9447-68F7-8EE5-6340DBD6CF2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867" y="2969288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C7F6D217-EE44-A00B-B85F-D3B0F4BC115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334" y="380086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B8C4C3AF-669C-8D3E-7B70-84793BF2EFD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144" y="1697903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5AEC3CBE-4BE0-BAA7-737C-2C0F131139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070" y="3997251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518EADC6-7555-41E5-CF35-8036B4EF07A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840316" y="325258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4" name="Obrázek 43">
            <a:extLst>
              <a:ext uri="{FF2B5EF4-FFF2-40B4-BE49-F238E27FC236}">
                <a16:creationId xmlns:a16="http://schemas.microsoft.com/office/drawing/2014/main" id="{1CA42AA6-C96A-2B96-E717-77605B97F0F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774623" y="2132442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5" name="Obrázek 44">
            <a:extLst>
              <a:ext uri="{FF2B5EF4-FFF2-40B4-BE49-F238E27FC236}">
                <a16:creationId xmlns:a16="http://schemas.microsoft.com/office/drawing/2014/main" id="{D580C9B1-75F3-1F2C-53F1-66FC7E2013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36" y="258430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7A174DFA-1C8D-FCE0-82FE-36623AA238E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86" y="364836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Obrázek 46">
            <a:extLst>
              <a:ext uri="{FF2B5EF4-FFF2-40B4-BE49-F238E27FC236}">
                <a16:creationId xmlns:a16="http://schemas.microsoft.com/office/drawing/2014/main" id="{AE87E0B1-B4F7-2FE4-10DC-ACB01E8545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075158" y="3553556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8" name="Obrázek 47">
            <a:extLst>
              <a:ext uri="{FF2B5EF4-FFF2-40B4-BE49-F238E27FC236}">
                <a16:creationId xmlns:a16="http://schemas.microsoft.com/office/drawing/2014/main" id="{055A37DE-DFF0-A8B2-F0D1-079A5953FBC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8384439" y="2899898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29ED7A14-7723-12FD-94ED-A630743A80E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96" y="3013556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0" name="Obrázek 49">
            <a:extLst>
              <a:ext uri="{FF2B5EF4-FFF2-40B4-BE49-F238E27FC236}">
                <a16:creationId xmlns:a16="http://schemas.microsoft.com/office/drawing/2014/main" id="{6BE4B26D-9CA8-68D3-05CB-48C1B57DA32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186" y="2674154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BD41E5E8-88F8-C785-9FDE-03BC8BCF1A9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6901882" y="2142582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75B37C93-A48A-E7B7-3C9E-15931D6DAA5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0" t="2288" r="3739" b="4818"/>
          <a:stretch/>
        </p:blipFill>
        <p:spPr>
          <a:xfrm flipV="1">
            <a:off x="7410409" y="3035557"/>
            <a:ext cx="1491822" cy="15275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6460F163-C3F2-B34A-8B87-FF32D43017D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06" y="198057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BDD0F95C-451A-C781-6D1E-97D6CA46535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149" y="2490797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A9524DF7-5F28-8027-F747-15C472DDD5C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19" y="3732829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8" name="Obrázek 57">
            <a:extLst>
              <a:ext uri="{FF2B5EF4-FFF2-40B4-BE49-F238E27FC236}">
                <a16:creationId xmlns:a16="http://schemas.microsoft.com/office/drawing/2014/main" id="{E4936558-3CA6-3430-4F24-CB913818E0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279151" y="1079673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5AE6DB91-1CBA-6406-1375-E4297DFBC0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2" t="21281" r="19014" b="19374"/>
          <a:stretch/>
        </p:blipFill>
        <p:spPr>
          <a:xfrm>
            <a:off x="10349425" y="5345406"/>
            <a:ext cx="267126" cy="2671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ECD0A20E-F651-8F31-4AEA-45489164FC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766" y="2335905"/>
            <a:ext cx="1329366" cy="13329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0" name="Šipka doprava 59">
            <a:extLst>
              <a:ext uri="{FF2B5EF4-FFF2-40B4-BE49-F238E27FC236}">
                <a16:creationId xmlns:a16="http://schemas.microsoft.com/office/drawing/2014/main" id="{46E44110-A42E-F0A6-D496-809FEF3154CE}"/>
              </a:ext>
            </a:extLst>
          </p:cNvPr>
          <p:cNvSpPr/>
          <p:nvPr/>
        </p:nvSpPr>
        <p:spPr>
          <a:xfrm>
            <a:off x="5155467" y="3259592"/>
            <a:ext cx="679926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bg1"/>
              </a:solidFill>
            </a:endParaRPr>
          </a:p>
        </p:txBody>
      </p:sp>
      <p:pic>
        <p:nvPicPr>
          <p:cNvPr id="56" name="Obrázek 55">
            <a:extLst>
              <a:ext uri="{FF2B5EF4-FFF2-40B4-BE49-F238E27FC236}">
                <a16:creationId xmlns:a16="http://schemas.microsoft.com/office/drawing/2014/main" id="{9A6D23C0-1227-D4C9-E951-C48E5A83421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552" y="2901250"/>
            <a:ext cx="1147883" cy="11509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2" name="Freeform 13">
            <a:extLst>
              <a:ext uri="{FF2B5EF4-FFF2-40B4-BE49-F238E27FC236}">
                <a16:creationId xmlns:a16="http://schemas.microsoft.com/office/drawing/2014/main" id="{710785C1-4E52-335D-91EA-520D78410A79}"/>
              </a:ext>
            </a:extLst>
          </p:cNvPr>
          <p:cNvSpPr>
            <a:spLocks/>
          </p:cNvSpPr>
          <p:nvPr/>
        </p:nvSpPr>
        <p:spPr bwMode="auto">
          <a:xfrm rot="18988718">
            <a:off x="10722123" y="3017079"/>
            <a:ext cx="811441" cy="834621"/>
          </a:xfrm>
          <a:custGeom>
            <a:avLst/>
            <a:gdLst>
              <a:gd name="T0" fmla="*/ 15 w 375"/>
              <a:gd name="T1" fmla="*/ 0 h 411"/>
              <a:gd name="T2" fmla="*/ 15 w 375"/>
              <a:gd name="T3" fmla="*/ 91 h 411"/>
              <a:gd name="T4" fmla="*/ 106 w 375"/>
              <a:gd name="T5" fmla="*/ 91 h 411"/>
              <a:gd name="T6" fmla="*/ 106 w 375"/>
              <a:gd name="T7" fmla="*/ 182 h 411"/>
              <a:gd name="T8" fmla="*/ 197 w 375"/>
              <a:gd name="T9" fmla="*/ 182 h 411"/>
              <a:gd name="T10" fmla="*/ 197 w 375"/>
              <a:gd name="T11" fmla="*/ 273 h 411"/>
              <a:gd name="T12" fmla="*/ 287 w 375"/>
              <a:gd name="T13" fmla="*/ 273 h 411"/>
              <a:gd name="T14" fmla="*/ 287 w 375"/>
              <a:gd name="T15" fmla="*/ 363 h 411"/>
              <a:gd name="T16" fmla="*/ 333 w 375"/>
              <a:gd name="T17" fmla="*/ 363 h 411"/>
              <a:gd name="T18" fmla="*/ 375 w 375"/>
              <a:gd name="T19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75" h="411">
                <a:moveTo>
                  <a:pt x="15" y="0"/>
                </a:moveTo>
                <a:cubicBezTo>
                  <a:pt x="7" y="38"/>
                  <a:pt x="0" y="76"/>
                  <a:pt x="15" y="91"/>
                </a:cubicBezTo>
                <a:cubicBezTo>
                  <a:pt x="30" y="106"/>
                  <a:pt x="91" y="76"/>
                  <a:pt x="106" y="91"/>
                </a:cubicBezTo>
                <a:cubicBezTo>
                  <a:pt x="121" y="106"/>
                  <a:pt x="91" y="167"/>
                  <a:pt x="106" y="182"/>
                </a:cubicBezTo>
                <a:cubicBezTo>
                  <a:pt x="121" y="197"/>
                  <a:pt x="182" y="167"/>
                  <a:pt x="197" y="182"/>
                </a:cubicBezTo>
                <a:cubicBezTo>
                  <a:pt x="212" y="197"/>
                  <a:pt x="182" y="258"/>
                  <a:pt x="197" y="273"/>
                </a:cubicBezTo>
                <a:cubicBezTo>
                  <a:pt x="212" y="288"/>
                  <a:pt x="272" y="258"/>
                  <a:pt x="287" y="273"/>
                </a:cubicBezTo>
                <a:cubicBezTo>
                  <a:pt x="302" y="288"/>
                  <a:pt x="279" y="348"/>
                  <a:pt x="287" y="363"/>
                </a:cubicBezTo>
                <a:cubicBezTo>
                  <a:pt x="295" y="378"/>
                  <a:pt x="318" y="355"/>
                  <a:pt x="333" y="363"/>
                </a:cubicBezTo>
                <a:cubicBezTo>
                  <a:pt x="348" y="371"/>
                  <a:pt x="366" y="401"/>
                  <a:pt x="375" y="411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3" name="TextovéPole 62">
            <a:extLst>
              <a:ext uri="{FF2B5EF4-FFF2-40B4-BE49-F238E27FC236}">
                <a16:creationId xmlns:a16="http://schemas.microsoft.com/office/drawing/2014/main" id="{5C4214A7-E8C2-4FA3-0693-353C59C1B57D}"/>
              </a:ext>
            </a:extLst>
          </p:cNvPr>
          <p:cNvSpPr txBox="1"/>
          <p:nvPr/>
        </p:nvSpPr>
        <p:spPr>
          <a:xfrm>
            <a:off x="9706704" y="473248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</a:t>
            </a:r>
          </a:p>
        </p:txBody>
      </p: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3F640A9C-B35F-E278-E5C5-DD1DC0195FD4}"/>
              </a:ext>
            </a:extLst>
          </p:cNvPr>
          <p:cNvSpPr txBox="1"/>
          <p:nvPr/>
        </p:nvSpPr>
        <p:spPr>
          <a:xfrm>
            <a:off x="9454511" y="5777676"/>
            <a:ext cx="232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Elektronové antineutrino</a:t>
            </a:r>
          </a:p>
        </p:txBody>
      </p:sp>
      <p:sp>
        <p:nvSpPr>
          <p:cNvPr id="65" name="TextovéPole 64">
            <a:extLst>
              <a:ext uri="{FF2B5EF4-FFF2-40B4-BE49-F238E27FC236}">
                <a16:creationId xmlns:a16="http://schemas.microsoft.com/office/drawing/2014/main" id="{D3BD0DBF-6668-0C7E-62EF-F915399E3E42}"/>
              </a:ext>
            </a:extLst>
          </p:cNvPr>
          <p:cNvSpPr txBox="1"/>
          <p:nvPr/>
        </p:nvSpPr>
        <p:spPr>
          <a:xfrm>
            <a:off x="10561918" y="2719172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Gama</a:t>
            </a:r>
          </a:p>
        </p:txBody>
      </p: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41F4B9A7-5C0F-B2BA-0E89-ADED5DFFFE34}"/>
              </a:ext>
            </a:extLst>
          </p:cNvPr>
          <p:cNvSpPr txBox="1"/>
          <p:nvPr/>
        </p:nvSpPr>
        <p:spPr>
          <a:xfrm>
            <a:off x="10579128" y="3577168"/>
            <a:ext cx="121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Foton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594D9535-027E-0FE7-A1E4-76610996FBB1}"/>
              </a:ext>
            </a:extLst>
          </p:cNvPr>
          <p:cNvSpPr txBox="1"/>
          <p:nvPr/>
        </p:nvSpPr>
        <p:spPr>
          <a:xfrm>
            <a:off x="2125442" y="6214641"/>
            <a:ext cx="7318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Elektron v jádře předtím nebyl. Prostě vznikl. Částice vznikají a zanikají.</a:t>
            </a:r>
          </a:p>
        </p:txBody>
      </p:sp>
    </p:spTree>
    <p:extLst>
      <p:ext uri="{BB962C8B-B14F-4D97-AF65-F5344CB8AC3E}">
        <p14:creationId xmlns:p14="http://schemas.microsoft.com/office/powerpoint/2010/main" val="339815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504FFB-F915-6587-7B76-285BCE451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0E8CDF5F-A3D9-2906-0FF8-CE4A94C04BC8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err="1">
                <a:solidFill>
                  <a:schemeClr val="bg1"/>
                </a:solidFill>
                <a:ea typeface="Calibri Light"/>
                <a:cs typeface="Calibri Light"/>
              </a:rPr>
              <a:t>Earth</a:t>
            </a:r>
            <a:r>
              <a:rPr lang="cs-CZ" b="1" dirty="0">
                <a:solidFill>
                  <a:schemeClr val="bg1"/>
                </a:solidFill>
                <a:ea typeface="Calibri Light"/>
                <a:cs typeface="Calibri Light"/>
              </a:rPr>
              <a:t> and </a:t>
            </a:r>
            <a:r>
              <a:rPr lang="cs-CZ" b="1" dirty="0" err="1">
                <a:solidFill>
                  <a:schemeClr val="bg1"/>
                </a:solidFill>
                <a:ea typeface="Calibri Light"/>
                <a:cs typeface="Calibri Light"/>
              </a:rPr>
              <a:t>Moon</a:t>
            </a:r>
            <a:r>
              <a:rPr lang="cs-CZ" b="1" dirty="0">
                <a:solidFill>
                  <a:schemeClr val="bg1"/>
                </a:solidFill>
                <a:ea typeface="Calibri Light"/>
                <a:cs typeface="Calibri Light"/>
              </a:rPr>
              <a:t>, 2025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431A83E-8A82-1E31-FD35-B99EBDEB8093}"/>
              </a:ext>
            </a:extLst>
          </p:cNvPr>
          <p:cNvSpPr txBox="1"/>
          <p:nvPr/>
        </p:nvSpPr>
        <p:spPr>
          <a:xfrm>
            <a:off x="4724400" y="3200400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By Neil Armstrong - http://www.hq.nasa.gov/alsj/a11/AS11-40-5903HR.jpghttp://www.archive.org/details/AS11-40-5903 (TIFF image)NASA Image and Video Library, Public Domain, https://commons.wikimedia.org/w/index.php?curid=3847764</a:t>
            </a:r>
          </a:p>
        </p:txBody>
      </p:sp>
      <p:pic>
        <p:nvPicPr>
          <p:cNvPr id="5" name="Obrázek 4" descr="Obsah obrázku venku, obloha, měsíc, Astronomický objekt&#10;&#10;Obsah vygenerovaný umělou inteligencí může být nesprávný.">
            <a:extLst>
              <a:ext uri="{FF2B5EF4-FFF2-40B4-BE49-F238E27FC236}">
                <a16:creationId xmlns:a16="http://schemas.microsoft.com/office/drawing/2014/main" id="{3EFA9DA4-BB77-AEEA-808F-5B7F0A93A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5" y="762000"/>
            <a:ext cx="3927836" cy="589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03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E9EA8E-82C1-48C6-D6FD-7D31D14A6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0DEA1E-40AB-B9AD-229F-CC9C0DC9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Radioaktivita</a:t>
            </a:r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2169ACE9-BBD9-F4F2-83F2-15BA6BE34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Fúze vs. štěpení</a:t>
            </a:r>
          </a:p>
        </p:txBody>
      </p:sp>
      <p:pic>
        <p:nvPicPr>
          <p:cNvPr id="5" name="Obrázek 4" descr="Nuclear Physics">
            <a:extLst>
              <a:ext uri="{FF2B5EF4-FFF2-40B4-BE49-F238E27FC236}">
                <a16:creationId xmlns:a16="http://schemas.microsoft.com/office/drawing/2014/main" id="{07211D6A-B84C-6D09-C40B-E7D1A57B2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571" y="1450621"/>
            <a:ext cx="6074227" cy="420712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CFF7306-6192-677F-F1F6-08D8B72308B7}"/>
              </a:ext>
            </a:extLst>
          </p:cNvPr>
          <p:cNvSpPr txBox="1"/>
          <p:nvPr/>
        </p:nvSpPr>
        <p:spPr>
          <a:xfrm>
            <a:off x="302919" y="6154326"/>
            <a:ext cx="70235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http://www.thestargarden.co.uk/Nuclear-physics.html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783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B20CA1-AF96-A0EA-671A-B80D7E720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bílé, design&#10;&#10;Obsah vygenerovaný umělou inteligencí může být nesprávný.">
            <a:extLst>
              <a:ext uri="{FF2B5EF4-FFF2-40B4-BE49-F238E27FC236}">
                <a16:creationId xmlns:a16="http://schemas.microsoft.com/office/drawing/2014/main" id="{7CFD00FB-27D1-0BA7-EC09-7144DDC28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902" y="761590"/>
            <a:ext cx="8388938" cy="525956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9FD645-158D-B9A8-5EC0-E1DF72D92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Syntéza prvků ve hvězdách</a:t>
            </a:r>
            <a:endParaRPr lang="cs-CZ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18C86B7E-8723-90B1-2AFA-D0F88EE12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pp řetězec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CNO cyklus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CA9786F-D46D-F0FB-CF47-A7188F88DE9A}"/>
              </a:ext>
            </a:extLst>
          </p:cNvPr>
          <p:cNvSpPr txBox="1"/>
          <p:nvPr/>
        </p:nvSpPr>
        <p:spPr>
          <a:xfrm>
            <a:off x="302919" y="6154326"/>
            <a:ext cx="702357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3"/>
              </a:rPr>
              <a:t>http://www.thestargarden.co.uk/Nuclear-physics.html</a:t>
            </a:r>
          </a:p>
          <a:p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3" name="Obrázek 2" descr="undefined">
            <a:extLst>
              <a:ext uri="{FF2B5EF4-FFF2-40B4-BE49-F238E27FC236}">
                <a16:creationId xmlns:a16="http://schemas.microsoft.com/office/drawing/2014/main" id="{26C4C432-AA90-D3CE-F300-9E59AE793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289" y="1064808"/>
            <a:ext cx="3222977" cy="4606087"/>
          </a:xfrm>
          <a:prstGeom prst="rect">
            <a:avLst/>
          </a:prstGeom>
        </p:spPr>
      </p:pic>
      <p:pic>
        <p:nvPicPr>
          <p:cNvPr id="6" name="Obrázek 5" descr="undefined">
            <a:extLst>
              <a:ext uri="{FF2B5EF4-FFF2-40B4-BE49-F238E27FC236}">
                <a16:creationId xmlns:a16="http://schemas.microsoft.com/office/drawing/2014/main" id="{8700E208-DA8E-B6B1-EFE5-9C495F31D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548" y="1455325"/>
            <a:ext cx="3825051" cy="382505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B82AAB0-85B7-E408-724D-52E36B6F89A1}"/>
              </a:ext>
            </a:extLst>
          </p:cNvPr>
          <p:cNvSpPr txBox="1"/>
          <p:nvPr/>
        </p:nvSpPr>
        <p:spPr>
          <a:xfrm>
            <a:off x="688622" y="3510844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6"/>
              </a:rPr>
              <a:t>https://en.wikipedia.org/wiki/Proton%E2%80%93proton_chain</a:t>
            </a:r>
            <a:endParaRPr lang="cs-CZ"/>
          </a:p>
          <a:p>
            <a:r>
              <a:rPr lang="en-US">
                <a:ea typeface="+mn-lt"/>
                <a:cs typeface="+mn-lt"/>
                <a:hlinkClick r:id="rId7"/>
              </a:rPr>
              <a:t>https://en.wikipedia.org/wiki/CNO_cycle</a:t>
            </a:r>
            <a:endParaRPr lang="en-US">
              <a:ea typeface="+mn-lt"/>
              <a:cs typeface="+mn-lt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09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Částicová kamerka MX-10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Křemíkový čip 256 x 256 pixelů</a:t>
            </a:r>
            <a:r>
              <a:rPr lang="en-US">
                <a:solidFill>
                  <a:schemeClr val="bg1"/>
                </a:solidFill>
              </a:rPr>
              <a:t>, </a:t>
            </a:r>
            <a:r>
              <a:rPr lang="cs-CZ">
                <a:solidFill>
                  <a:schemeClr val="bg1"/>
                </a:solidFill>
              </a:rPr>
              <a:t>1,4 cm x 1,4 cm, tloušťky cca 0,3 mm.</a:t>
            </a:r>
          </a:p>
          <a:p>
            <a:r>
              <a:rPr lang="cs-CZ">
                <a:solidFill>
                  <a:schemeClr val="bg1"/>
                </a:solidFill>
              </a:rPr>
              <a:t>Digitální fotoaparát, který v reálném čase “vidí“ </a:t>
            </a:r>
            <a:r>
              <a:rPr lang="en-US" err="1">
                <a:solidFill>
                  <a:schemeClr val="bg1"/>
                </a:solidFill>
              </a:rPr>
              <a:t>stopy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cs-CZ">
                <a:solidFill>
                  <a:schemeClr val="bg1"/>
                </a:solidFill>
              </a:rPr>
              <a:t>částic.</a:t>
            </a:r>
          </a:p>
          <a:p>
            <a:r>
              <a:rPr lang="cs-CZ">
                <a:solidFill>
                  <a:schemeClr val="bg1"/>
                </a:solidFill>
              </a:rPr>
              <a:t>Vyvinut v laboratoři CERN ve spolupráci s </a:t>
            </a:r>
            <a:r>
              <a:rPr lang="en-US">
                <a:solidFill>
                  <a:schemeClr val="bg1"/>
                </a:solidFill>
              </a:rPr>
              <a:t>UTEF </a:t>
            </a:r>
            <a:r>
              <a:rPr lang="cs-CZ">
                <a:solidFill>
                  <a:schemeClr val="bg1"/>
                </a:solidFill>
              </a:rPr>
              <a:t>ČVUT.</a:t>
            </a:r>
          </a:p>
          <a:p>
            <a:r>
              <a:rPr lang="cs-CZ">
                <a:solidFill>
                  <a:schemeClr val="bg1"/>
                </a:solidFill>
              </a:rPr>
              <a:t>Edukační verzi prodávala firma JABLOTRON. Nyní ADVACAM.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>
                <a:solidFill>
                  <a:schemeClr val="bg1"/>
                </a:solidFill>
              </a:rPr>
              <a:t>Profesionální verze létá i na ISS:)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18" y="3280861"/>
            <a:ext cx="4791182" cy="33091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61" y="3265312"/>
            <a:ext cx="4987033" cy="332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41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Umělé zdroje záření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58138" y="663645"/>
            <a:ext cx="11675724" cy="3559033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bg1"/>
                </a:solidFill>
              </a:rPr>
              <a:t>Americium </a:t>
            </a:r>
            <a:r>
              <a:rPr lang="cs-CZ" baseline="30000">
                <a:solidFill>
                  <a:schemeClr val="bg1"/>
                </a:solidFill>
              </a:rPr>
              <a:t>241</a:t>
            </a:r>
            <a:r>
              <a:rPr lang="cs-CZ">
                <a:solidFill>
                  <a:schemeClr val="bg1"/>
                </a:solidFill>
              </a:rPr>
              <a:t>Am, poločas rozpadu T</a:t>
            </a:r>
            <a:r>
              <a:rPr lang="cs-CZ" baseline="-25000">
                <a:solidFill>
                  <a:schemeClr val="bg1"/>
                </a:solidFill>
              </a:rPr>
              <a:t>1/2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 = </a:t>
            </a:r>
            <a:r>
              <a:rPr lang="cs-CZ">
                <a:solidFill>
                  <a:schemeClr val="bg1"/>
                </a:solidFill>
              </a:rPr>
              <a:t>433 let.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Školní zdroj alfa a gama záření.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Aktivita: </a:t>
            </a:r>
          </a:p>
          <a:p>
            <a:pPr lvl="2"/>
            <a:r>
              <a:rPr lang="cs-CZ">
                <a:solidFill>
                  <a:schemeClr val="bg1"/>
                </a:solidFill>
              </a:rPr>
              <a:t>10 tisíc rozpadů za sekundu (alfa verze).</a:t>
            </a:r>
          </a:p>
          <a:p>
            <a:pPr lvl="2"/>
            <a:r>
              <a:rPr lang="cs-CZ">
                <a:solidFill>
                  <a:schemeClr val="bg1"/>
                </a:solidFill>
              </a:rPr>
              <a:t>300 tisíc rozpadů za sekundu (gama verze).</a:t>
            </a:r>
          </a:p>
          <a:p>
            <a:r>
              <a:rPr lang="cs-CZ" baseline="30000">
                <a:solidFill>
                  <a:schemeClr val="bg1"/>
                </a:solidFill>
              </a:rPr>
              <a:t>241</a:t>
            </a:r>
            <a:r>
              <a:rPr lang="en-US">
                <a:solidFill>
                  <a:schemeClr val="bg1"/>
                </a:solidFill>
              </a:rPr>
              <a:t>Am -&gt; </a:t>
            </a:r>
            <a:r>
              <a:rPr lang="cs-CZ" baseline="30000">
                <a:solidFill>
                  <a:schemeClr val="bg1"/>
                </a:solidFill>
              </a:rPr>
              <a:t>237</a:t>
            </a:r>
            <a:r>
              <a:rPr lang="en-US">
                <a:solidFill>
                  <a:schemeClr val="bg1"/>
                </a:solidFill>
              </a:rPr>
              <a:t>Np + </a:t>
            </a:r>
            <a:r>
              <a:rPr lang="cs-CZ" baseline="30000">
                <a:solidFill>
                  <a:schemeClr val="bg1"/>
                </a:solidFill>
              </a:rPr>
              <a:t>4</a:t>
            </a:r>
            <a:r>
              <a:rPr lang="en-US">
                <a:solidFill>
                  <a:schemeClr val="bg1"/>
                </a:solidFill>
              </a:rPr>
              <a:t>alfa</a:t>
            </a:r>
            <a:endParaRPr lang="cs-CZ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Extrahuje se z jaderných reaktorů.</a:t>
            </a:r>
          </a:p>
          <a:p>
            <a:r>
              <a:rPr lang="cs-CZ">
                <a:solidFill>
                  <a:schemeClr val="bg1"/>
                </a:solidFill>
              </a:rPr>
              <a:t>Používá se v detektorech kouře.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95" y="2979505"/>
            <a:ext cx="5589140" cy="3726093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383032" y="4617412"/>
            <a:ext cx="5895303" cy="1725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</a:rPr>
              <a:t>Uranové sklíčko (příměs oxidu uraničitého). </a:t>
            </a:r>
            <a:endParaRPr lang="en-US">
              <a:solidFill>
                <a:schemeClr val="bg1"/>
              </a:solidFill>
            </a:endParaRPr>
          </a:p>
          <a:p>
            <a:pPr lvl="1"/>
            <a:r>
              <a:rPr lang="en-US" baseline="30000">
                <a:solidFill>
                  <a:schemeClr val="bg1"/>
                </a:solidFill>
              </a:rPr>
              <a:t>238</a:t>
            </a:r>
            <a:r>
              <a:rPr lang="cs-CZ">
                <a:solidFill>
                  <a:schemeClr val="bg1"/>
                </a:solidFill>
              </a:rPr>
              <a:t>U: T</a:t>
            </a:r>
            <a:r>
              <a:rPr lang="cs-CZ" baseline="-25000">
                <a:solidFill>
                  <a:schemeClr val="bg1"/>
                </a:solidFill>
              </a:rPr>
              <a:t>1/2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 = 4,5 </a:t>
            </a:r>
            <a:r>
              <a:rPr lang="en-US" err="1">
                <a:solidFill>
                  <a:schemeClr val="bg1"/>
                </a:solidFill>
              </a:rPr>
              <a:t>mld</a:t>
            </a:r>
            <a:r>
              <a:rPr lang="en-US">
                <a:solidFill>
                  <a:schemeClr val="bg1"/>
                </a:solidFill>
              </a:rPr>
              <a:t>. let</a:t>
            </a:r>
            <a:endParaRPr lang="cs-CZ">
              <a:solidFill>
                <a:schemeClr val="bg1"/>
              </a:solidFill>
            </a:endParaRPr>
          </a:p>
          <a:p>
            <a:pPr lvl="1"/>
            <a:r>
              <a:rPr lang="cs-CZ">
                <a:solidFill>
                  <a:schemeClr val="bg1"/>
                </a:solidFill>
              </a:rPr>
              <a:t>Zdroj alfa, beta, gama záření</a:t>
            </a:r>
          </a:p>
        </p:txBody>
      </p:sp>
    </p:spTree>
    <p:extLst>
      <p:ext uri="{BB962C8B-B14F-4D97-AF65-F5344CB8AC3E}">
        <p14:creationId xmlns:p14="http://schemas.microsoft.com/office/powerpoint/2010/main" val="2018746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Ionizační ztráty těžkých částic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Zástupný obsah 3" descr="Obsah obrázku text, diagram, snímek obrazovky, Písmo&#10;&#10;Popis se vygeneroval automaticky.">
            <a:extLst>
              <a:ext uri="{FF2B5EF4-FFF2-40B4-BE49-F238E27FC236}">
                <a16:creationId xmlns:a16="http://schemas.microsoft.com/office/drawing/2014/main" id="{EFEA4FC6-C62A-ED09-66F1-53CF792AC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694" y="722534"/>
            <a:ext cx="7309962" cy="5942856"/>
          </a:xfrm>
        </p:spPr>
      </p:pic>
    </p:spTree>
    <p:extLst>
      <p:ext uri="{BB962C8B-B14F-4D97-AF65-F5344CB8AC3E}">
        <p14:creationId xmlns:p14="http://schemas.microsoft.com/office/powerpoint/2010/main" val="1981242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Gama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/>
          <a:lstStyle/>
          <a:p>
            <a:r>
              <a:rPr lang="cs-CZ" b="1">
                <a:solidFill>
                  <a:schemeClr val="bg1"/>
                </a:solidFill>
              </a:rPr>
              <a:t>Záření gama</a:t>
            </a:r>
            <a:r>
              <a:rPr lang="cs-CZ">
                <a:solidFill>
                  <a:schemeClr val="bg1"/>
                </a:solidFill>
              </a:rPr>
              <a:t>: velmi energetické fotony (rentgenové záření a tvrdší záření).</a:t>
            </a:r>
          </a:p>
          <a:p>
            <a:r>
              <a:rPr lang="cs-CZ">
                <a:solidFill>
                  <a:schemeClr val="bg1"/>
                </a:solidFill>
              </a:rPr>
              <a:t>Jde o doprovodné záření, které doprovází většinu beta a alfa rozpadů.</a:t>
            </a:r>
          </a:p>
          <a:p>
            <a:r>
              <a:rPr lang="cs-CZ">
                <a:solidFill>
                  <a:schemeClr val="bg1"/>
                </a:solidFill>
              </a:rPr>
              <a:t>Gama foton může být pohlcen v jednom pixelu.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t="5293" r="26309" b="18401"/>
          <a:stretch/>
        </p:blipFill>
        <p:spPr>
          <a:xfrm>
            <a:off x="7952198" y="3069233"/>
            <a:ext cx="3791163" cy="342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61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Beta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2433192"/>
          </a:xfrm>
        </p:spPr>
        <p:txBody>
          <a:bodyPr/>
          <a:lstStyle/>
          <a:p>
            <a:r>
              <a:rPr lang="cs-CZ" b="1">
                <a:solidFill>
                  <a:schemeClr val="bg1"/>
                </a:solidFill>
              </a:rPr>
              <a:t>Záření beta</a:t>
            </a:r>
            <a:r>
              <a:rPr lang="cs-CZ">
                <a:solidFill>
                  <a:schemeClr val="bg1"/>
                </a:solidFill>
              </a:rPr>
              <a:t>: elektrony, které vyletují z jádra po jeho přeměně v jiné jádro.</a:t>
            </a:r>
          </a:p>
          <a:p>
            <a:r>
              <a:rPr lang="cs-CZ">
                <a:solidFill>
                  <a:schemeClr val="bg1"/>
                </a:solidFill>
              </a:rPr>
              <a:t>Beta mínus: elektrony, z jader s přebytkem neutronů (uran).</a:t>
            </a:r>
          </a:p>
          <a:p>
            <a:r>
              <a:rPr lang="cs-CZ">
                <a:solidFill>
                  <a:schemeClr val="bg1"/>
                </a:solidFill>
              </a:rPr>
              <a:t>Beta plus: pozitrony, z jader s přebytkem protonů, většinou umělé izotopy (vyrábějí se např. v cyklotronech v nemocnicích pro výrobu radiofarmak pro zobrazovací metody typu PET, Positron </a:t>
            </a:r>
            <a:r>
              <a:rPr lang="cs-CZ" err="1">
                <a:solidFill>
                  <a:schemeClr val="bg1"/>
                </a:solidFill>
              </a:rPr>
              <a:t>Emission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Tomography</a:t>
            </a:r>
            <a:r>
              <a:rPr lang="cs-CZ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8" t="3790" r="26204" b="11553"/>
          <a:stretch/>
        </p:blipFill>
        <p:spPr>
          <a:xfrm>
            <a:off x="8116584" y="3004644"/>
            <a:ext cx="3760342" cy="3550267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01202" y="3503487"/>
            <a:ext cx="7627706" cy="3051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</a:rPr>
              <a:t>Alchymisté by se divili: prvky se radioaktivní přeměnou mění na jiné zcela běžně, a to i v našich tělech!</a:t>
            </a:r>
          </a:p>
        </p:txBody>
      </p:sp>
    </p:spTree>
    <p:extLst>
      <p:ext uri="{BB962C8B-B14F-4D97-AF65-F5344CB8AC3E}">
        <p14:creationId xmlns:p14="http://schemas.microsoft.com/office/powerpoint/2010/main" val="196370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Alfa</a:t>
            </a:r>
          </a:p>
        </p:txBody>
      </p:sp>
      <p:sp>
        <p:nvSpPr>
          <p:cNvPr id="18" name="Zástupný symbol pro obsah 2"/>
          <p:cNvSpPr>
            <a:spLocks noGrp="1"/>
          </p:cNvSpPr>
          <p:nvPr>
            <p:ph idx="1"/>
          </p:nvPr>
        </p:nvSpPr>
        <p:spPr>
          <a:xfrm>
            <a:off x="201202" y="669604"/>
            <a:ext cx="11675724" cy="6018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solidFill>
                  <a:schemeClr val="bg1"/>
                </a:solidFill>
              </a:rPr>
              <a:t>Alfa částice</a:t>
            </a:r>
            <a:r>
              <a:rPr lang="cs-CZ">
                <a:solidFill>
                  <a:schemeClr val="bg1"/>
                </a:solidFill>
              </a:rPr>
              <a:t>: jádra hélia, která vyletují z jiných těžkých jader, čímž vznikají stabilnější jádra.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Al</a:t>
            </a:r>
            <a:r>
              <a:rPr lang="cs-CZ">
                <a:solidFill>
                  <a:schemeClr val="bg1"/>
                </a:solidFill>
              </a:rPr>
              <a:t>fa částice se v křemíku zastaví (i ve vzduchu uletí jen několik cm)</a:t>
            </a:r>
          </a:p>
          <a:p>
            <a:r>
              <a:rPr lang="cs-CZ">
                <a:solidFill>
                  <a:schemeClr val="bg1"/>
                </a:solidFill>
              </a:rPr>
              <a:t>Vyražené ionizované elektrony v křemíku se „rozlijí“ do sousedních pixelů a způsobí širokou kruhovou stopu.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t="6629" r="13767" b="8382"/>
          <a:stretch/>
        </p:blipFill>
        <p:spPr>
          <a:xfrm>
            <a:off x="7376844" y="2838826"/>
            <a:ext cx="4500081" cy="3849650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201202" y="3164441"/>
            <a:ext cx="6949611" cy="33904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</a:rPr>
              <a:t>Alfa rozpadem se přeměňují velmi těžké prvky, např. uran, radon, polonium, rádium…</a:t>
            </a:r>
          </a:p>
          <a:p>
            <a:r>
              <a:rPr lang="cs-CZ">
                <a:solidFill>
                  <a:schemeClr val="bg1"/>
                </a:solidFill>
              </a:rPr>
              <a:t>Bombardováním zlaté fólie alfa částicemi objevil Ernest </a:t>
            </a:r>
            <a:r>
              <a:rPr lang="cs-CZ" err="1">
                <a:solidFill>
                  <a:schemeClr val="bg1"/>
                </a:solidFill>
              </a:rPr>
              <a:t>Rutherford</a:t>
            </a:r>
            <a:r>
              <a:rPr lang="cs-CZ">
                <a:solidFill>
                  <a:schemeClr val="bg1"/>
                </a:solidFill>
              </a:rPr>
              <a:t> atomové jádro!</a:t>
            </a:r>
          </a:p>
          <a:p>
            <a:pPr lvl="1"/>
            <a:r>
              <a:rPr lang="cs-CZ">
                <a:solidFill>
                  <a:schemeClr val="bg1"/>
                </a:solidFill>
              </a:rPr>
              <a:t>Alfa částice se občas odrazily zpět, což nešlo vysvětlit jinak, než že většina hmotnosti atomu je v nějakém velmi malém hmotném centru.  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30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částice vidí kamera MX-10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2955" r="16171" b="10050"/>
          <a:stretch/>
        </p:blipFill>
        <p:spPr>
          <a:xfrm>
            <a:off x="4383318" y="3034862"/>
            <a:ext cx="3733267" cy="3324841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t="5293" r="26309" b="18401"/>
          <a:stretch/>
        </p:blipFill>
        <p:spPr>
          <a:xfrm>
            <a:off x="8167956" y="2938870"/>
            <a:ext cx="3842533" cy="347042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4" t="6629" r="13767" b="8382"/>
          <a:stretch/>
        </p:blipFill>
        <p:spPr>
          <a:xfrm>
            <a:off x="410966" y="3005451"/>
            <a:ext cx="3920981" cy="3354252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1740569" y="225498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Alfa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659303" y="225498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Beta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9578037" y="2254981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Gama</a:t>
            </a:r>
          </a:p>
        </p:txBody>
      </p:sp>
    </p:spTree>
    <p:extLst>
      <p:ext uri="{BB962C8B-B14F-4D97-AF65-F5344CB8AC3E}">
        <p14:creationId xmlns:p14="http://schemas.microsoft.com/office/powerpoint/2010/main" val="2321906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Radiační pozadí – „nic“ po </a:t>
            </a:r>
            <a:r>
              <a:rPr lang="en-US" b="1">
                <a:solidFill>
                  <a:schemeClr val="bg1"/>
                </a:solidFill>
              </a:rPr>
              <a:t>6 </a:t>
            </a:r>
            <a:r>
              <a:rPr lang="en-US" b="1" err="1">
                <a:solidFill>
                  <a:schemeClr val="bg1"/>
                </a:solidFill>
              </a:rPr>
              <a:t>hodin</a:t>
            </a:r>
            <a:r>
              <a:rPr lang="cs-CZ" b="1" err="1">
                <a:solidFill>
                  <a:schemeClr val="bg1"/>
                </a:solidFill>
              </a:rPr>
              <a:t>ách</a:t>
            </a:r>
            <a:endParaRPr lang="cs-CZ" b="1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951" r="833" b="8564"/>
          <a:stretch/>
        </p:blipFill>
        <p:spPr>
          <a:xfrm>
            <a:off x="2822092" y="857067"/>
            <a:ext cx="6460907" cy="567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931FE1-4531-DDBB-1578-118898897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653D4661-DF84-9560-92B6-849E6AB17E6D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err="1">
                <a:solidFill>
                  <a:schemeClr val="bg1"/>
                </a:solidFill>
                <a:ea typeface="Calibri Light"/>
                <a:cs typeface="Calibri Light"/>
              </a:rPr>
              <a:t>Earth</a:t>
            </a:r>
            <a:r>
              <a:rPr lang="cs-CZ" b="1" dirty="0">
                <a:solidFill>
                  <a:schemeClr val="bg1"/>
                </a:solidFill>
                <a:ea typeface="Calibri Light"/>
                <a:cs typeface="Calibri Light"/>
              </a:rPr>
              <a:t> and </a:t>
            </a:r>
            <a:r>
              <a:rPr lang="cs-CZ" b="1" dirty="0" err="1">
                <a:solidFill>
                  <a:schemeClr val="bg1"/>
                </a:solidFill>
                <a:ea typeface="Calibri Light"/>
                <a:cs typeface="Calibri Light"/>
              </a:rPr>
              <a:t>Moon</a:t>
            </a:r>
            <a:r>
              <a:rPr lang="cs-CZ" b="1" dirty="0">
                <a:solidFill>
                  <a:schemeClr val="bg1"/>
                </a:solidFill>
                <a:ea typeface="Calibri Light"/>
                <a:cs typeface="Calibri Light"/>
              </a:rPr>
              <a:t>, 2025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FD69976-C0EC-56A8-BD50-EDC888448EFC}"/>
              </a:ext>
            </a:extLst>
          </p:cNvPr>
          <p:cNvSpPr txBox="1"/>
          <p:nvPr/>
        </p:nvSpPr>
        <p:spPr>
          <a:xfrm>
            <a:off x="4724400" y="3200400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By Neil Armstrong - http://www.hq.nasa.gov/alsj/a11/AS11-40-5903HR.jpghttp://www.archive.org/details/AS11-40-5903 (TIFF image)NASA Image and Video Library, Public Domain, https://commons.wikimedia.org/w/index.php?curid=3847764</a:t>
            </a:r>
          </a:p>
        </p:txBody>
      </p:sp>
      <p:pic>
        <p:nvPicPr>
          <p:cNvPr id="5" name="Obrázek 4" descr="Obsah obrázku venku, obloha, měsíc, Astronomický objekt&#10;&#10;Obsah vygenerovaný umělou inteligencí může být nesprávný.">
            <a:extLst>
              <a:ext uri="{FF2B5EF4-FFF2-40B4-BE49-F238E27FC236}">
                <a16:creationId xmlns:a16="http://schemas.microsoft.com/office/drawing/2014/main" id="{6927A0B7-AA02-AC69-4E9C-334752962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5" y="762000"/>
            <a:ext cx="3927836" cy="5891753"/>
          </a:xfrm>
          <a:prstGeom prst="rect">
            <a:avLst/>
          </a:prstGeom>
        </p:spPr>
      </p:pic>
      <p:pic>
        <p:nvPicPr>
          <p:cNvPr id="6" name="Obrázek 5" descr="Obsah obrázku měsíc, příroda, kráter, Astronomický objekt&#10;&#10;Obsah vygenerovaný umělou inteligencí může být nesprávný.">
            <a:extLst>
              <a:ext uri="{FF2B5EF4-FFF2-40B4-BE49-F238E27FC236}">
                <a16:creationId xmlns:a16="http://schemas.microsoft.com/office/drawing/2014/main" id="{E5A28B91-4B3A-DDD6-C4DF-4DAA2A36E7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67" t="12809" r="17006" b="17031"/>
          <a:stretch/>
        </p:blipFill>
        <p:spPr>
          <a:xfrm>
            <a:off x="5316682" y="1021773"/>
            <a:ext cx="5595879" cy="52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587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Radiační pozadí – „nic“ po </a:t>
            </a:r>
            <a:r>
              <a:rPr lang="en-US" b="1">
                <a:solidFill>
                  <a:schemeClr val="bg1"/>
                </a:solidFill>
              </a:rPr>
              <a:t>6 </a:t>
            </a:r>
            <a:r>
              <a:rPr lang="cs-CZ" b="1">
                <a:solidFill>
                  <a:schemeClr val="bg1"/>
                </a:solidFill>
              </a:rPr>
              <a:t>hodinách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t="951" r="833" b="8564"/>
          <a:stretch/>
        </p:blipFill>
        <p:spPr>
          <a:xfrm>
            <a:off x="7945688" y="2054831"/>
            <a:ext cx="3766852" cy="3308279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211475" y="824592"/>
            <a:ext cx="7494143" cy="58129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Alfa </a:t>
            </a:r>
            <a:r>
              <a:rPr lang="cs-CZ" dirty="0">
                <a:solidFill>
                  <a:schemeClr val="bg1"/>
                </a:solidFill>
              </a:rPr>
              <a:t>částice pocházejí z přírodního radonu a jeho produktů rozpadu (polonium).</a:t>
            </a:r>
          </a:p>
          <a:p>
            <a:r>
              <a:rPr lang="cs-CZ" dirty="0">
                <a:solidFill>
                  <a:schemeClr val="bg1"/>
                </a:solidFill>
              </a:rPr>
              <a:t>Roční dávka člověka je po zahrnutí zdrojů z jídla, rtg. vyšetření, vnitřních a pozemských a kosmických zdrojů okolo 2mSv.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</a:rPr>
              <a:t>Tj. 2 </a:t>
            </a:r>
            <a:r>
              <a:rPr lang="cs-CZ" err="1">
                <a:solidFill>
                  <a:schemeClr val="bg1"/>
                </a:solidFill>
              </a:rPr>
              <a:t>mili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Sieverty</a:t>
            </a:r>
            <a:r>
              <a:rPr lang="cs-CZ" dirty="0">
                <a:solidFill>
                  <a:schemeClr val="bg1"/>
                </a:solidFill>
              </a:rPr>
              <a:t> za rok</a:t>
            </a:r>
            <a:r>
              <a:rPr lang="en-US" dirty="0">
                <a:solidFill>
                  <a:schemeClr val="bg1"/>
                </a:solidFill>
              </a:rPr>
              <a:t>;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1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Sievert</a:t>
            </a:r>
            <a:r>
              <a:rPr lang="cs-CZ" dirty="0">
                <a:solidFill>
                  <a:schemeClr val="bg1"/>
                </a:solidFill>
              </a:rPr>
              <a:t> je 1 Joule /kg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Radiobiologický paradox: malá energie, v nebezpečné formě.</a:t>
            </a:r>
            <a:endParaRPr lang="cs-CZ" dirty="0">
              <a:solidFill>
                <a:schemeClr val="bg1"/>
              </a:solidFill>
            </a:endParaRPr>
          </a:p>
          <a:p>
            <a:pPr lvl="1"/>
            <a:r>
              <a:rPr lang="cs-CZ" dirty="0" err="1">
                <a:solidFill>
                  <a:schemeClr val="bg1"/>
                </a:solidFill>
              </a:rPr>
              <a:t>Pracovnící</a:t>
            </a:r>
            <a:r>
              <a:rPr lang="cs-CZ" dirty="0">
                <a:solidFill>
                  <a:schemeClr val="bg1"/>
                </a:solidFill>
              </a:rPr>
              <a:t> s radiačními zdroji mají povoleno 50 </a:t>
            </a:r>
            <a:r>
              <a:rPr lang="cs-CZ" dirty="0" err="1">
                <a:solidFill>
                  <a:schemeClr val="bg1"/>
                </a:solidFill>
              </a:rPr>
              <a:t>mSv</a:t>
            </a:r>
            <a:r>
              <a:rPr lang="cs-CZ" dirty="0">
                <a:solidFill>
                  <a:schemeClr val="bg1"/>
                </a:solidFill>
              </a:rPr>
              <a:t>/rok.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To odpovídá okolo 0,2 µSv/hodinu.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</a:rPr>
              <a:t>Více trpí plíce kuřáků, neboť v tabáku jsou obsaženy radioaktivní izotopy polonia a olova, původně z hnojiv.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2956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Sklenička z uranového skla</a:t>
            </a:r>
            <a:r>
              <a:rPr lang="en-US" b="1">
                <a:solidFill>
                  <a:schemeClr val="bg1"/>
                </a:solidFill>
              </a:rPr>
              <a:t>,  5 </a:t>
            </a:r>
            <a:r>
              <a:rPr lang="en-US" b="1" err="1">
                <a:solidFill>
                  <a:schemeClr val="bg1"/>
                </a:solidFill>
              </a:rPr>
              <a:t>minut</a:t>
            </a:r>
            <a:endParaRPr lang="cs-CZ" b="1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756" r="989" b="10168"/>
          <a:stretch/>
        </p:blipFill>
        <p:spPr>
          <a:xfrm>
            <a:off x="2862942" y="914400"/>
            <a:ext cx="5900467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856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Aktivita lidského těla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83394" y="792240"/>
            <a:ext cx="8212552" cy="496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</a:rPr>
              <a:t>Radioaktivní draslík </a:t>
            </a:r>
            <a:r>
              <a:rPr lang="en-US" baseline="30000">
                <a:solidFill>
                  <a:schemeClr val="bg1"/>
                </a:solidFill>
              </a:rPr>
              <a:t>40</a:t>
            </a:r>
            <a:r>
              <a:rPr lang="en-US">
                <a:solidFill>
                  <a:schemeClr val="bg1"/>
                </a:solidFill>
              </a:rPr>
              <a:t>K</a:t>
            </a:r>
            <a:r>
              <a:rPr lang="cs-CZ">
                <a:solidFill>
                  <a:schemeClr val="bg1"/>
                </a:solidFill>
              </a:rPr>
              <a:t> (0,012</a:t>
            </a:r>
            <a:r>
              <a:rPr lang="en-US">
                <a:solidFill>
                  <a:schemeClr val="bg1"/>
                </a:solidFill>
              </a:rPr>
              <a:t>%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p</a:t>
            </a:r>
            <a:r>
              <a:rPr lang="cs-CZ" err="1">
                <a:solidFill>
                  <a:schemeClr val="bg1"/>
                </a:solidFill>
              </a:rPr>
              <a:t>řírodního</a:t>
            </a:r>
            <a:r>
              <a:rPr lang="cs-CZ">
                <a:solidFill>
                  <a:schemeClr val="bg1"/>
                </a:solidFill>
              </a:rPr>
              <a:t> draslíku) se rozpadá beta rozpadem na vápník, popř. záchytem elektronu na argon.</a:t>
            </a:r>
          </a:p>
          <a:p>
            <a:r>
              <a:rPr lang="cs-CZ">
                <a:solidFill>
                  <a:schemeClr val="bg1"/>
                </a:solidFill>
              </a:rPr>
              <a:t>Člověk hmotnosti</a:t>
            </a:r>
            <a:r>
              <a:rPr lang="en-US">
                <a:solidFill>
                  <a:schemeClr val="bg1"/>
                </a:solidFill>
              </a:rPr>
              <a:t> 70 kg </a:t>
            </a:r>
            <a:r>
              <a:rPr lang="cs-CZ">
                <a:solidFill>
                  <a:schemeClr val="bg1"/>
                </a:solidFill>
              </a:rPr>
              <a:t>obsahuje asi</a:t>
            </a:r>
            <a:r>
              <a:rPr lang="en-US">
                <a:solidFill>
                  <a:schemeClr val="bg1"/>
                </a:solidFill>
              </a:rPr>
              <a:t> 140 gram</a:t>
            </a:r>
            <a:r>
              <a:rPr lang="cs-CZ">
                <a:solidFill>
                  <a:schemeClr val="bg1"/>
                </a:solidFill>
              </a:rPr>
              <a:t>ů draslíku,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cs-CZ">
                <a:solidFill>
                  <a:schemeClr val="bg1"/>
                </a:solidFill>
              </a:rPr>
              <a:t>z toho</a:t>
            </a:r>
            <a:r>
              <a:rPr lang="en-US">
                <a:solidFill>
                  <a:schemeClr val="bg1"/>
                </a:solidFill>
              </a:rPr>
              <a:t> 0.0164 gram</a:t>
            </a:r>
            <a:r>
              <a:rPr lang="cs-CZ">
                <a:solidFill>
                  <a:schemeClr val="bg1"/>
                </a:solidFill>
              </a:rPr>
              <a:t>ů</a:t>
            </a:r>
            <a:r>
              <a:rPr lang="en-US">
                <a:solidFill>
                  <a:schemeClr val="bg1"/>
                </a:solidFill>
              </a:rPr>
              <a:t> </a:t>
            </a:r>
            <a:r>
              <a:rPr lang="en-US" baseline="30000">
                <a:solidFill>
                  <a:schemeClr val="bg1"/>
                </a:solidFill>
              </a:rPr>
              <a:t>40</a:t>
            </a:r>
            <a:r>
              <a:rPr lang="en-US">
                <a:solidFill>
                  <a:schemeClr val="bg1"/>
                </a:solidFill>
              </a:rPr>
              <a:t>K</a:t>
            </a:r>
            <a:r>
              <a:rPr lang="cs-CZ">
                <a:solidFill>
                  <a:schemeClr val="bg1"/>
                </a:solidFill>
              </a:rPr>
              <a:t>.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cs-CZ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4300</a:t>
            </a:r>
            <a:r>
              <a:rPr lang="cs-CZ">
                <a:solidFill>
                  <a:schemeClr val="bg1"/>
                </a:solidFill>
              </a:rPr>
              <a:t> těchto jader se v těle rozpadne každou sekundu.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Ban</a:t>
            </a:r>
            <a:r>
              <a:rPr lang="cs-CZ" err="1">
                <a:solidFill>
                  <a:schemeClr val="bg1"/>
                </a:solidFill>
              </a:rPr>
              <a:t>án</a:t>
            </a:r>
            <a:r>
              <a:rPr lang="cs-CZ">
                <a:solidFill>
                  <a:schemeClr val="bg1"/>
                </a:solidFill>
              </a:rPr>
              <a:t> (má hodně draslíku) jako jednotka radioaktivity:)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92601" y="6267235"/>
            <a:ext cx="428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https://en.wikipedia.org/wiki/Potassium-40</a:t>
            </a:r>
          </a:p>
        </p:txBody>
      </p:sp>
      <p:pic>
        <p:nvPicPr>
          <p:cNvPr id="43012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946" y="1177282"/>
            <a:ext cx="2857854" cy="38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r="17832"/>
          <a:stretch/>
        </p:blipFill>
        <p:spPr>
          <a:xfrm>
            <a:off x="2969231" y="3925120"/>
            <a:ext cx="2749734" cy="25878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95209" y="6451362"/>
            <a:ext cx="7397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The Most Radioactive Places on Earth :: </a:t>
            </a:r>
            <a:r>
              <a:rPr lang="cs-CZ">
                <a:solidFill>
                  <a:schemeClr val="bg1"/>
                </a:solidFill>
              </a:rPr>
              <a:t>https://youtu.be/TRL7o2kPqw0</a:t>
            </a:r>
          </a:p>
        </p:txBody>
      </p:sp>
    </p:spTree>
    <p:extLst>
      <p:ext uri="{BB962C8B-B14F-4D97-AF65-F5344CB8AC3E}">
        <p14:creationId xmlns:p14="http://schemas.microsoft.com/office/powerpoint/2010/main" val="3683532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Aktivita lidského těla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283394" y="792240"/>
            <a:ext cx="8212552" cy="496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</a:rPr>
              <a:t>Radioaktivní draslík </a:t>
            </a:r>
            <a:r>
              <a:rPr lang="en-US" baseline="30000">
                <a:solidFill>
                  <a:schemeClr val="bg1"/>
                </a:solidFill>
              </a:rPr>
              <a:t>40</a:t>
            </a:r>
            <a:r>
              <a:rPr lang="en-US">
                <a:solidFill>
                  <a:schemeClr val="bg1"/>
                </a:solidFill>
              </a:rPr>
              <a:t>K</a:t>
            </a:r>
            <a:r>
              <a:rPr lang="cs-CZ">
                <a:solidFill>
                  <a:schemeClr val="bg1"/>
                </a:solidFill>
              </a:rPr>
              <a:t> (0,012</a:t>
            </a:r>
            <a:r>
              <a:rPr lang="en-US">
                <a:solidFill>
                  <a:schemeClr val="bg1"/>
                </a:solidFill>
              </a:rPr>
              <a:t>%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en-US">
                <a:solidFill>
                  <a:schemeClr val="bg1"/>
                </a:solidFill>
              </a:rPr>
              <a:t>p</a:t>
            </a:r>
            <a:r>
              <a:rPr lang="cs-CZ" err="1">
                <a:solidFill>
                  <a:schemeClr val="bg1"/>
                </a:solidFill>
              </a:rPr>
              <a:t>řírodního</a:t>
            </a:r>
            <a:r>
              <a:rPr lang="cs-CZ">
                <a:solidFill>
                  <a:schemeClr val="bg1"/>
                </a:solidFill>
              </a:rPr>
              <a:t> draslíku) se rozpadá beta rozpadem na vápník, popř. záchytem elektronu na argon.</a:t>
            </a:r>
          </a:p>
          <a:p>
            <a:r>
              <a:rPr lang="cs-CZ">
                <a:solidFill>
                  <a:schemeClr val="bg1"/>
                </a:solidFill>
              </a:rPr>
              <a:t>Člověk hmotnosti</a:t>
            </a:r>
            <a:r>
              <a:rPr lang="en-US">
                <a:solidFill>
                  <a:schemeClr val="bg1"/>
                </a:solidFill>
              </a:rPr>
              <a:t> 70 kg </a:t>
            </a:r>
            <a:r>
              <a:rPr lang="cs-CZ">
                <a:solidFill>
                  <a:schemeClr val="bg1"/>
                </a:solidFill>
              </a:rPr>
              <a:t>obsahuje asi</a:t>
            </a:r>
            <a:r>
              <a:rPr lang="en-US">
                <a:solidFill>
                  <a:schemeClr val="bg1"/>
                </a:solidFill>
              </a:rPr>
              <a:t> 140 gram</a:t>
            </a:r>
            <a:r>
              <a:rPr lang="cs-CZ">
                <a:solidFill>
                  <a:schemeClr val="bg1"/>
                </a:solidFill>
              </a:rPr>
              <a:t>ů draslíku,</a:t>
            </a:r>
            <a:r>
              <a:rPr lang="en-US">
                <a:solidFill>
                  <a:schemeClr val="bg1"/>
                </a:solidFill>
              </a:rPr>
              <a:t> </a:t>
            </a:r>
            <a:r>
              <a:rPr lang="cs-CZ">
                <a:solidFill>
                  <a:schemeClr val="bg1"/>
                </a:solidFill>
              </a:rPr>
              <a:t>z toho</a:t>
            </a:r>
            <a:r>
              <a:rPr lang="en-US">
                <a:solidFill>
                  <a:schemeClr val="bg1"/>
                </a:solidFill>
              </a:rPr>
              <a:t> 0.0164 gram</a:t>
            </a:r>
            <a:r>
              <a:rPr lang="cs-CZ">
                <a:solidFill>
                  <a:schemeClr val="bg1"/>
                </a:solidFill>
              </a:rPr>
              <a:t>ů</a:t>
            </a:r>
            <a:r>
              <a:rPr lang="en-US">
                <a:solidFill>
                  <a:schemeClr val="bg1"/>
                </a:solidFill>
              </a:rPr>
              <a:t> </a:t>
            </a:r>
            <a:r>
              <a:rPr lang="en-US" baseline="30000">
                <a:solidFill>
                  <a:schemeClr val="bg1"/>
                </a:solidFill>
              </a:rPr>
              <a:t>40</a:t>
            </a:r>
            <a:r>
              <a:rPr lang="en-US">
                <a:solidFill>
                  <a:schemeClr val="bg1"/>
                </a:solidFill>
              </a:rPr>
              <a:t>K</a:t>
            </a:r>
            <a:r>
              <a:rPr lang="cs-CZ">
                <a:solidFill>
                  <a:schemeClr val="bg1"/>
                </a:solidFill>
              </a:rPr>
              <a:t>.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cs-CZ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4300</a:t>
            </a:r>
            <a:r>
              <a:rPr lang="cs-CZ">
                <a:solidFill>
                  <a:schemeClr val="bg1"/>
                </a:solidFill>
              </a:rPr>
              <a:t> těchto jader se v těle rozpadne každou sekundu.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</a:rPr>
              <a:t>Ban</a:t>
            </a:r>
            <a:r>
              <a:rPr lang="cs-CZ" err="1">
                <a:solidFill>
                  <a:schemeClr val="bg1"/>
                </a:solidFill>
              </a:rPr>
              <a:t>án</a:t>
            </a:r>
            <a:r>
              <a:rPr lang="cs-CZ">
                <a:solidFill>
                  <a:schemeClr val="bg1"/>
                </a:solidFill>
              </a:rPr>
              <a:t> (má hodně draslíku) jako jednotka radioaktivity:)</a:t>
            </a:r>
          </a:p>
          <a:p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92601" y="6267235"/>
            <a:ext cx="428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https://en.wikipedia.org/wiki/Potassium-40</a:t>
            </a:r>
          </a:p>
        </p:txBody>
      </p:sp>
      <p:pic>
        <p:nvPicPr>
          <p:cNvPr id="43012" name="Picture 4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946" y="1177282"/>
            <a:ext cx="2857854" cy="389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1" r="17832"/>
          <a:stretch/>
        </p:blipFill>
        <p:spPr>
          <a:xfrm>
            <a:off x="2969231" y="3925120"/>
            <a:ext cx="2749734" cy="25878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95209" y="6451362"/>
            <a:ext cx="7397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The Most Radioactive Places on Earth :: </a:t>
            </a:r>
            <a:r>
              <a:rPr lang="cs-CZ">
                <a:solidFill>
                  <a:schemeClr val="bg1"/>
                </a:solidFill>
              </a:rPr>
              <a:t>https://youtu.be/TRL7o2kPqw0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238" y="146460"/>
            <a:ext cx="8609523" cy="6565079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2735036" y="2726871"/>
            <a:ext cx="3967843" cy="3964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1992085" y="360362"/>
            <a:ext cx="335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err="1">
                <a:solidFill>
                  <a:srgbClr val="FF0000"/>
                </a:solidFill>
              </a:rPr>
              <a:t>Dopis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 b="1" err="1">
                <a:solidFill>
                  <a:srgbClr val="FF0000"/>
                </a:solidFill>
              </a:rPr>
              <a:t>Wolfganga</a:t>
            </a:r>
            <a:r>
              <a:rPr lang="en-US" sz="2400" b="1">
                <a:solidFill>
                  <a:srgbClr val="FF0000"/>
                </a:solidFill>
              </a:rPr>
              <a:t> </a:t>
            </a:r>
            <a:r>
              <a:rPr lang="en-US" sz="2400" b="1" err="1">
                <a:solidFill>
                  <a:srgbClr val="FF0000"/>
                </a:solidFill>
              </a:rPr>
              <a:t>Pauliho</a:t>
            </a:r>
            <a:endParaRPr lang="cs-CZ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61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D4C4CA-C07A-3901-4FE0-418EF0FD4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6DECE9-1372-3373-6E4C-AF98E26B2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Dávka a dávková rychlost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2FA7CB-4554-627C-2456-204915B3F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523563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Dávka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D = E / m 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[D] = J/kg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Dávka pro neživou hmotu: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Gray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Dávka pro člověka: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Sievert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Dávková rychlost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d = E / (m </a:t>
            </a:r>
            <a:r>
              <a:rPr lang="en-US" dirty="0" err="1">
                <a:solidFill>
                  <a:schemeClr val="bg1"/>
                </a:solidFill>
                <a:ea typeface="Calibri"/>
                <a:cs typeface="Calibri"/>
              </a:rPr>
              <a:t>Δt</a:t>
            </a:r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)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[d] = J/kg/s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Detektor musí umět měřit energii, kterou mu předají částice ionizujícího záření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Musím znát hmotnost detektoru:)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Gama a neutrony?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Radiační dávka člověka za rok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Cca 2mSv</a:t>
            </a:r>
          </a:p>
          <a:p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5" name="Obrázek 4" descr="Obsah obrázku snímek obrazovky, text, Barevnost&#10;&#10;Obsah vygenerovaný umělou inteligencí může být nesprávný.">
            <a:extLst>
              <a:ext uri="{FF2B5EF4-FFF2-40B4-BE49-F238E27FC236}">
                <a16:creationId xmlns:a16="http://schemas.microsoft.com/office/drawing/2014/main" id="{9B00CBF2-F6D6-876F-0173-F266ECD69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756" r="989" b="10168"/>
          <a:stretch/>
        </p:blipFill>
        <p:spPr>
          <a:xfrm>
            <a:off x="6975323" y="915879"/>
            <a:ext cx="2692542" cy="2517557"/>
          </a:xfrm>
          <a:prstGeom prst="rect">
            <a:avLst/>
          </a:prstGeom>
        </p:spPr>
      </p:pic>
      <p:pic>
        <p:nvPicPr>
          <p:cNvPr id="7" name="Obrázek 6" descr="Obsah obrázku elektronika, text, snímek obrazovky, počítač&#10;&#10;Obsah vygenerovaný umělou inteligencí může být nesprávný.">
            <a:extLst>
              <a:ext uri="{FF2B5EF4-FFF2-40B4-BE49-F238E27FC236}">
                <a16:creationId xmlns:a16="http://schemas.microsoft.com/office/drawing/2014/main" id="{B79227FE-3627-72C8-32A8-A95AAA7FE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933" y="4265951"/>
            <a:ext cx="2788211" cy="193754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A8E8EA-CE3C-5DAC-564A-682F7FB72ECA}"/>
              </a:ext>
            </a:extLst>
          </p:cNvPr>
          <p:cNvSpPr txBox="1"/>
          <p:nvPr/>
        </p:nvSpPr>
        <p:spPr>
          <a:xfrm>
            <a:off x="218252" y="6295436"/>
            <a:ext cx="70047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https://www.cnsc-ccsn.gc.ca/eng/resources/radiation/radiation-doses/</a:t>
            </a:r>
          </a:p>
        </p:txBody>
      </p:sp>
    </p:spTree>
    <p:extLst>
      <p:ext uri="{BB962C8B-B14F-4D97-AF65-F5344CB8AC3E}">
        <p14:creationId xmlns:p14="http://schemas.microsoft.com/office/powerpoint/2010/main" val="777204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11EC14-6B7D-3103-2481-E904656FB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292004-703A-45ED-C5FD-20B439CA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Radiobiologické účinky ionizujícího záření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F4091F-329F-BE87-68D8-CF6CB898F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Různé typy záření, částice o různých energiích</a:t>
            </a:r>
            <a:endParaRPr lang="cs-CZ" dirty="0" err="1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Různý LET =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Linear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energy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transfer,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dE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/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dx</a:t>
            </a:r>
            <a:endParaRPr lang="cs-CZ" dirty="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  <a:p>
            <a:pPr lvl="1"/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keV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/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μm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MeV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/ cm</a:t>
            </a:r>
          </a:p>
          <a:p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Relative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Biological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Effectiveness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(RBE)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(RBE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measure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damage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done to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living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tissue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relative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to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gamma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rays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)</a:t>
            </a:r>
            <a:endParaRPr lang="cs-CZ" sz="2800" dirty="0">
              <a:solidFill>
                <a:schemeClr val="bg1"/>
              </a:solidFill>
              <a:ea typeface="+mn-lt"/>
              <a:cs typeface="+mn-lt"/>
            </a:endParaRPr>
          </a:p>
          <a:p>
            <a:pPr lvl="1"/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Empirická tabulka koeficientů "kvality"</a:t>
            </a:r>
          </a:p>
          <a:p>
            <a:pPr lvl="2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Různých druhů záření</a:t>
            </a:r>
          </a:p>
          <a:p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endParaRPr lang="cs-CZ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8" name="Obrázek 7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5F370747-3201-CC24-8C8E-3B9CB995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657" y="3090863"/>
            <a:ext cx="4950279" cy="366984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87B843D-FB55-64CD-8FAE-0A41A679674D}"/>
              </a:ext>
            </a:extLst>
          </p:cNvPr>
          <p:cNvSpPr txBox="1"/>
          <p:nvPr/>
        </p:nvSpPr>
        <p:spPr>
          <a:xfrm>
            <a:off x="394856" y="6170468"/>
            <a:ext cx="63713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https://en.wikipedia.org/wiki/Relative_biological_effectiveness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F5638592-21BB-1FE7-923E-FA5AA5242F85}"/>
              </a:ext>
            </a:extLst>
          </p:cNvPr>
          <p:cNvSpPr/>
          <p:nvPr/>
        </p:nvSpPr>
        <p:spPr>
          <a:xfrm>
            <a:off x="10006961" y="3808723"/>
            <a:ext cx="393029" cy="28423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1420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částice vidí kamera MX-10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597657" y="765772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???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1303" r="1092" b="4917"/>
          <a:stretch/>
        </p:blipFill>
        <p:spPr>
          <a:xfrm>
            <a:off x="430443" y="1288992"/>
            <a:ext cx="5924764" cy="519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20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částice vidí kamera MX-10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2609637" y="765772"/>
            <a:ext cx="6883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chemeClr val="bg1"/>
                </a:solidFill>
              </a:rPr>
              <a:t>Jde o částici z kosmického záření zvanou </a:t>
            </a:r>
            <a:r>
              <a:rPr lang="cs-CZ" sz="2800" err="1">
                <a:solidFill>
                  <a:schemeClr val="bg1"/>
                </a:solidFill>
              </a:rPr>
              <a:t>mion</a:t>
            </a:r>
            <a:endParaRPr lang="cs-CZ" sz="280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 t="1303" r="1092" b="4917"/>
          <a:stretch/>
        </p:blipFill>
        <p:spPr>
          <a:xfrm>
            <a:off x="430443" y="1288992"/>
            <a:ext cx="5924764" cy="51987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38" y="4534836"/>
            <a:ext cx="3790561" cy="207007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555" y="1612905"/>
            <a:ext cx="5045529" cy="27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51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Miony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174660" y="663575"/>
            <a:ext cx="6441897" cy="442213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err="1">
                <a:solidFill>
                  <a:schemeClr val="bg1"/>
                </a:solidFill>
              </a:rPr>
              <a:t>Miony</a:t>
            </a:r>
            <a:r>
              <a:rPr lang="cs-CZ">
                <a:solidFill>
                  <a:schemeClr val="bg1"/>
                </a:solidFill>
              </a:rPr>
              <a:t> jsou podobné elektronům, jen jsou asi 200x těžší a rozpadají se na elektron a neutrina.</a:t>
            </a:r>
          </a:p>
          <a:p>
            <a:r>
              <a:rPr lang="cs-CZ">
                <a:solidFill>
                  <a:schemeClr val="bg1"/>
                </a:solidFill>
              </a:rPr>
              <a:t>Vznikají ve výškách kolem 20 km ve srážkách primárního kosmického záření s atmosférou.</a:t>
            </a:r>
          </a:p>
          <a:p>
            <a:r>
              <a:rPr lang="cs-CZ">
                <a:solidFill>
                  <a:schemeClr val="bg1"/>
                </a:solidFill>
              </a:rPr>
              <a:t>Doba života </a:t>
            </a:r>
            <a:r>
              <a:rPr lang="cs-CZ" err="1">
                <a:solidFill>
                  <a:schemeClr val="bg1"/>
                </a:solidFill>
              </a:rPr>
              <a:t>mionu</a:t>
            </a:r>
            <a:r>
              <a:rPr lang="cs-CZ">
                <a:solidFill>
                  <a:schemeClr val="bg1"/>
                </a:solidFill>
              </a:rPr>
              <a:t> je asi 2 mikrosekundy.</a:t>
            </a:r>
          </a:p>
          <a:p>
            <a:r>
              <a:rPr lang="cs-CZ">
                <a:solidFill>
                  <a:schemeClr val="bg1"/>
                </a:solidFill>
              </a:rPr>
              <a:t>Za tu dobu by i rychlostí světla uletěly jen 600m…</a:t>
            </a:r>
          </a:p>
          <a:p>
            <a:r>
              <a:rPr lang="cs-CZ">
                <a:solidFill>
                  <a:schemeClr val="bg1"/>
                </a:solidFill>
              </a:rPr>
              <a:t>Přesto je pozorujeme při povrchu Země díky dilataci času – Einsteinova teorie relativity!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0143" y="6133672"/>
            <a:ext cx="5508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>
                <a:solidFill>
                  <a:schemeClr val="bg1"/>
                </a:solidFill>
              </a:rPr>
              <a:t>http://cosmic.lbl.gov/SKliewer/Cosmic_Rays/Muons.htm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57" y="1051252"/>
            <a:ext cx="5424755" cy="2912980"/>
          </a:xfrm>
          <a:prstGeom prst="rect">
            <a:avLst/>
          </a:prstGeom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290103" y="4910465"/>
            <a:ext cx="6254535" cy="1125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solidFill>
                  <a:schemeClr val="bg1"/>
                </a:solidFill>
              </a:rPr>
              <a:t>Každou sekundu jich asi 100 proletí Vaším tělem (jeden za </a:t>
            </a:r>
            <a:r>
              <a:rPr lang="en-US" err="1">
                <a:solidFill>
                  <a:schemeClr val="bg1"/>
                </a:solidFill>
              </a:rPr>
              <a:t>minutu</a:t>
            </a:r>
            <a:r>
              <a:rPr lang="cs-CZ">
                <a:solidFill>
                  <a:schemeClr val="bg1"/>
                </a:solidFill>
              </a:rPr>
              <a:t> na čtvereční centimetr).</a:t>
            </a:r>
          </a:p>
          <a:p>
            <a:pPr marL="0" indent="0">
              <a:buNone/>
            </a:pPr>
            <a:endParaRPr lang="cs-CZ">
              <a:solidFill>
                <a:schemeClr val="bg1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0" t="1303" r="1092" b="22349"/>
          <a:stretch/>
        </p:blipFill>
        <p:spPr>
          <a:xfrm>
            <a:off x="8352889" y="4321087"/>
            <a:ext cx="2335657" cy="22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534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částice vidí kamera MX-10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597657" y="765772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chemeClr val="bg1"/>
                </a:solidFill>
              </a:rPr>
              <a:t>???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8816" r="1039" b="4732"/>
          <a:stretch/>
        </p:blipFill>
        <p:spPr>
          <a:xfrm>
            <a:off x="1366463" y="1542224"/>
            <a:ext cx="5948737" cy="479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92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502E82-7755-3CA8-3F89-BE9F31B39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B3164E56-7E15-4CFA-F4D9-3E601B581493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err="1">
                <a:solidFill>
                  <a:schemeClr val="bg1"/>
                </a:solidFill>
                <a:ea typeface="Calibri Light"/>
                <a:cs typeface="Calibri Light"/>
              </a:rPr>
              <a:t>Earth</a:t>
            </a:r>
            <a:r>
              <a:rPr lang="cs-CZ" b="1" dirty="0">
                <a:solidFill>
                  <a:schemeClr val="bg1"/>
                </a:solidFill>
                <a:ea typeface="Calibri Light"/>
                <a:cs typeface="Calibri Light"/>
              </a:rPr>
              <a:t> and </a:t>
            </a:r>
            <a:r>
              <a:rPr lang="cs-CZ" b="1" dirty="0" err="1">
                <a:solidFill>
                  <a:schemeClr val="bg1"/>
                </a:solidFill>
                <a:ea typeface="Calibri Light"/>
                <a:cs typeface="Calibri Light"/>
              </a:rPr>
              <a:t>Moon</a:t>
            </a:r>
            <a:r>
              <a:rPr lang="cs-CZ" b="1" dirty="0">
                <a:solidFill>
                  <a:schemeClr val="bg1"/>
                </a:solidFill>
                <a:ea typeface="Calibri Light"/>
                <a:cs typeface="Calibri Light"/>
              </a:rPr>
              <a:t>, 2025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CD2F07-135F-44BA-B63E-279B7B7EC73B}"/>
              </a:ext>
            </a:extLst>
          </p:cNvPr>
          <p:cNvSpPr txBox="1"/>
          <p:nvPr/>
        </p:nvSpPr>
        <p:spPr>
          <a:xfrm>
            <a:off x="4724400" y="3200400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By Neil Armstrong - http://www.hq.nasa.gov/alsj/a11/AS11-40-5903HR.jpghttp://www.archive.org/details/AS11-40-5903 (TIFF image)NASA Image and Video Library, Public Domain, https://commons.wikimedia.org/w/index.php?curid=3847764</a:t>
            </a:r>
          </a:p>
        </p:txBody>
      </p:sp>
      <p:pic>
        <p:nvPicPr>
          <p:cNvPr id="5" name="Obrázek 4" descr="Obsah obrázku venku, obloha, měsíc, Astronomický objekt&#10;&#10;Obsah vygenerovaný umělou inteligencí může být nesprávný.">
            <a:extLst>
              <a:ext uri="{FF2B5EF4-FFF2-40B4-BE49-F238E27FC236}">
                <a16:creationId xmlns:a16="http://schemas.microsoft.com/office/drawing/2014/main" id="{8EEF163E-EC76-853F-50EC-5096088DA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5" y="762000"/>
            <a:ext cx="3927836" cy="5891753"/>
          </a:xfrm>
          <a:prstGeom prst="rect">
            <a:avLst/>
          </a:prstGeom>
        </p:spPr>
      </p:pic>
      <p:pic>
        <p:nvPicPr>
          <p:cNvPr id="3" name="Obrázek 2" descr="Obsah obrázku měsíc, příroda, Astronomický objekt, Noční nebe&#10;&#10;Obsah vygenerovaný umělou inteligencí může být nesprávný.">
            <a:extLst>
              <a:ext uri="{FF2B5EF4-FFF2-40B4-BE49-F238E27FC236}">
                <a16:creationId xmlns:a16="http://schemas.microsoft.com/office/drawing/2014/main" id="{219B673D-07BC-4D9E-1B5A-3325B3DEDD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949" t="26010" r="20455" b="21086"/>
          <a:stretch/>
        </p:blipFill>
        <p:spPr>
          <a:xfrm rot="660000">
            <a:off x="4857890" y="1198816"/>
            <a:ext cx="6173941" cy="547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Jak částice vidí kamera MX-10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62336" y="749946"/>
            <a:ext cx="11414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chemeClr val="bg1"/>
                </a:solidFill>
              </a:rPr>
              <a:t>Vzácnější stopa silně energetické a ionizující částice, snad protonu, z kosmického záření.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" t="8816" r="1039" b="4732"/>
          <a:stretch/>
        </p:blipFill>
        <p:spPr>
          <a:xfrm>
            <a:off x="1366463" y="1542224"/>
            <a:ext cx="5948737" cy="47924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01" y="2483259"/>
            <a:ext cx="2853351" cy="307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59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 </a:t>
            </a:r>
            <a:r>
              <a:rPr lang="en-US" b="1" err="1">
                <a:solidFill>
                  <a:schemeClr val="bg1"/>
                </a:solidFill>
              </a:rPr>
              <a:t>detektory</a:t>
            </a:r>
            <a:r>
              <a:rPr lang="en-US" b="1">
                <a:solidFill>
                  <a:schemeClr val="bg1"/>
                </a:solidFill>
              </a:rPr>
              <a:t> v </a:t>
            </a:r>
            <a:r>
              <a:rPr lang="en-US" b="1" err="1">
                <a:solidFill>
                  <a:schemeClr val="bg1"/>
                </a:solidFill>
              </a:rPr>
              <a:t>letadle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4351338"/>
          </a:xfrm>
        </p:spPr>
        <p:txBody>
          <a:bodyPr/>
          <a:lstStyle/>
          <a:p>
            <a:r>
              <a:rPr lang="en-US" err="1">
                <a:solidFill>
                  <a:schemeClr val="bg1"/>
                </a:solidFill>
              </a:rPr>
              <a:t>TimePix</a:t>
            </a:r>
            <a:r>
              <a:rPr lang="en-US">
                <a:solidFill>
                  <a:schemeClr val="bg1"/>
                </a:solidFill>
              </a:rPr>
              <a:t>, Geiger, DSLR+GPS, mobile phone (not pictured)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333" y="1334342"/>
            <a:ext cx="7118415" cy="53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08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979D48-AE97-D21B-BAE2-BDAB523ED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AF7EF-EA0E-83FD-6FD1-B9B9BCBFA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 </a:t>
            </a:r>
            <a:r>
              <a:rPr lang="en-US" b="1" err="1">
                <a:solidFill>
                  <a:schemeClr val="bg1"/>
                </a:solidFill>
              </a:rPr>
              <a:t>detektory</a:t>
            </a:r>
            <a:r>
              <a:rPr lang="en-US" b="1">
                <a:solidFill>
                  <a:schemeClr val="bg1"/>
                </a:solidFill>
              </a:rPr>
              <a:t> v </a:t>
            </a:r>
            <a:r>
              <a:rPr lang="en-US" b="1" err="1">
                <a:solidFill>
                  <a:schemeClr val="bg1"/>
                </a:solidFill>
              </a:rPr>
              <a:t>letadle</a:t>
            </a:r>
            <a:endParaRPr lang="cs-CZ" b="1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počítač, monitor, text, Elektronické zařízení&#10;&#10;Obsah vygenerovaný umělou inteligencí může být nesprávný.">
            <a:extLst>
              <a:ext uri="{FF2B5EF4-FFF2-40B4-BE49-F238E27FC236}">
                <a16:creationId xmlns:a16="http://schemas.microsoft.com/office/drawing/2014/main" id="{4FA68905-B039-974B-FFFA-845FF5943E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829" y="920636"/>
            <a:ext cx="7652657" cy="5736771"/>
          </a:xfrm>
        </p:spPr>
      </p:pic>
    </p:spTree>
    <p:extLst>
      <p:ext uri="{BB962C8B-B14F-4D97-AF65-F5344CB8AC3E}">
        <p14:creationId xmlns:p14="http://schemas.microsoft.com/office/powerpoint/2010/main" val="3252134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6B0872-9274-0429-0D3A-6EDEACDBA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206B2-42B0-ECD3-A726-D8C277B7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 </a:t>
            </a:r>
            <a:r>
              <a:rPr lang="en-US" b="1" err="1">
                <a:solidFill>
                  <a:schemeClr val="bg1"/>
                </a:solidFill>
              </a:rPr>
              <a:t>detektory</a:t>
            </a:r>
            <a:r>
              <a:rPr lang="en-US" b="1">
                <a:solidFill>
                  <a:schemeClr val="bg1"/>
                </a:solidFill>
              </a:rPr>
              <a:t> v </a:t>
            </a:r>
            <a:r>
              <a:rPr lang="en-US" b="1" err="1">
                <a:solidFill>
                  <a:schemeClr val="bg1"/>
                </a:solidFill>
              </a:rPr>
              <a:t>letadle</a:t>
            </a:r>
            <a:endParaRPr lang="cs-CZ" b="1">
              <a:solidFill>
                <a:schemeClr val="bg1"/>
              </a:solidFill>
            </a:endParaRPr>
          </a:p>
        </p:txBody>
      </p:sp>
      <p:pic>
        <p:nvPicPr>
          <p:cNvPr id="5" name="Zástupný obsah 4" descr="Obsah obrázku text, počítač, Elektronické zařízení, Vstupní zařízení&#10;&#10;Obsah vygenerovaný umělou inteligencí může být nesprávný.">
            <a:extLst>
              <a:ext uri="{FF2B5EF4-FFF2-40B4-BE49-F238E27FC236}">
                <a16:creationId xmlns:a16="http://schemas.microsoft.com/office/drawing/2014/main" id="{9688501C-A581-79B5-35B0-0A854DE4B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763" y="918486"/>
            <a:ext cx="7226770" cy="5413022"/>
          </a:xfrm>
        </p:spPr>
      </p:pic>
    </p:spTree>
    <p:extLst>
      <p:ext uri="{BB962C8B-B14F-4D97-AF65-F5344CB8AC3E}">
        <p14:creationId xmlns:p14="http://schemas.microsoft.com/office/powerpoint/2010/main" val="2398363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 letadle, cca 10min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62336" y="749946"/>
            <a:ext cx="11414589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err="1">
                <a:solidFill>
                  <a:schemeClr val="bg1"/>
                </a:solidFill>
              </a:rPr>
              <a:t>Miony</a:t>
            </a:r>
            <a:r>
              <a:rPr lang="cs-CZ" sz="2800">
                <a:solidFill>
                  <a:schemeClr val="bg1"/>
                </a:solidFill>
              </a:rPr>
              <a:t> a i silně ionizující částice: piony, protony...</a:t>
            </a:r>
          </a:p>
          <a:p>
            <a:r>
              <a:rPr lang="cs-CZ" sz="2800">
                <a:solidFill>
                  <a:schemeClr val="bg1"/>
                </a:solidFill>
              </a:rPr>
              <a:t>Let přes Atlantik ~ rentgen plic.</a:t>
            </a:r>
            <a:endParaRPr lang="cs-CZ" sz="28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" t="1016" r="728" b="8915"/>
          <a:stretch/>
        </p:blipFill>
        <p:spPr>
          <a:xfrm>
            <a:off x="3175447" y="2049236"/>
            <a:ext cx="5013332" cy="421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08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Ve svazku částic na urychlovači SPS v CERN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1621" r="1383" b="4922"/>
          <a:stretch/>
        </p:blipFill>
        <p:spPr>
          <a:xfrm>
            <a:off x="6441896" y="1469205"/>
            <a:ext cx="4530904" cy="47980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20487" r="8851" b="14994"/>
          <a:stretch/>
        </p:blipFill>
        <p:spPr>
          <a:xfrm>
            <a:off x="1544120" y="1988049"/>
            <a:ext cx="3986374" cy="33185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67828" r="35135" b="12796"/>
          <a:stretch/>
        </p:blipFill>
        <p:spPr>
          <a:xfrm>
            <a:off x="1708507" y="5270643"/>
            <a:ext cx="2866490" cy="9965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6937" r="3155" b="76484"/>
          <a:stretch/>
        </p:blipFill>
        <p:spPr>
          <a:xfrm>
            <a:off x="838200" y="2532579"/>
            <a:ext cx="4202131" cy="85275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32525" y="1027416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err="1">
                <a:solidFill>
                  <a:schemeClr val="bg1"/>
                </a:solidFill>
              </a:rPr>
              <a:t>Miony</a:t>
            </a:r>
            <a:endParaRPr lang="cs-CZ" sz="28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082290" y="990922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chemeClr val="bg1"/>
                </a:solidFill>
              </a:rPr>
              <a:t>Piony</a:t>
            </a:r>
          </a:p>
        </p:txBody>
      </p:sp>
    </p:spTree>
    <p:extLst>
      <p:ext uri="{BB962C8B-B14F-4D97-AF65-F5344CB8AC3E}">
        <p14:creationId xmlns:p14="http://schemas.microsoft.com/office/powerpoint/2010/main" val="30912961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Ve svazku částic na urychlovači SPS v CERN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1621" r="1383" b="4922"/>
          <a:stretch/>
        </p:blipFill>
        <p:spPr>
          <a:xfrm>
            <a:off x="6441896" y="1469205"/>
            <a:ext cx="4530904" cy="479803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20487" r="8851" b="14994"/>
          <a:stretch/>
        </p:blipFill>
        <p:spPr>
          <a:xfrm>
            <a:off x="1544120" y="1988049"/>
            <a:ext cx="3986374" cy="33185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2" t="67828" r="35135" b="12796"/>
          <a:stretch/>
        </p:blipFill>
        <p:spPr>
          <a:xfrm>
            <a:off x="1708507" y="5270643"/>
            <a:ext cx="2866490" cy="99659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6" t="6937" r="3155" b="76484"/>
          <a:stretch/>
        </p:blipFill>
        <p:spPr>
          <a:xfrm>
            <a:off x="838200" y="2532579"/>
            <a:ext cx="4202131" cy="85275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032525" y="1027416"/>
            <a:ext cx="200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err="1">
                <a:solidFill>
                  <a:schemeClr val="bg1"/>
                </a:solidFill>
              </a:rPr>
              <a:t>Miony</a:t>
            </a:r>
            <a:endParaRPr lang="cs-CZ" sz="280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082290" y="990921"/>
            <a:ext cx="3178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chemeClr val="bg1"/>
                </a:solidFill>
              </a:rPr>
              <a:t>Piony</a:t>
            </a:r>
          </a:p>
          <a:p>
            <a:r>
              <a:rPr lang="cs-CZ" sz="2800">
                <a:solidFill>
                  <a:schemeClr val="bg1"/>
                </a:solidFill>
              </a:rPr>
              <a:t>Jaderná interakce!</a:t>
            </a:r>
          </a:p>
        </p:txBody>
      </p:sp>
      <p:pic>
        <p:nvPicPr>
          <p:cNvPr id="9" name="Picture 2" descr="VÃ½sledek obrÃ¡zku pro photographic emulsions particl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" r="52218"/>
          <a:stretch/>
        </p:blipFill>
        <p:spPr bwMode="auto">
          <a:xfrm>
            <a:off x="4843882" y="5038645"/>
            <a:ext cx="2137025" cy="17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Přímá spojnice se šipkou 9"/>
          <p:cNvCxnSpPr/>
          <p:nvPr/>
        </p:nvCxnSpPr>
        <p:spPr>
          <a:xfrm>
            <a:off x="9370032" y="1945028"/>
            <a:ext cx="328772" cy="25653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232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Mezinárodní kosmická stanice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1892" y="723656"/>
            <a:ext cx="10515600" cy="4351338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ISS, 400km, Kredit: NASA, Ing. Stanislav Pospíšil, DrSc., UTEF, ČVUT.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8"/>
          <a:stretch/>
        </p:blipFill>
        <p:spPr>
          <a:xfrm>
            <a:off x="4000527" y="1275511"/>
            <a:ext cx="7701673" cy="5485560"/>
          </a:xfrm>
          <a:prstGeom prst="rect">
            <a:avLst/>
          </a:prstGeo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897A5E4E-33DB-B550-FAF6-D6AAFBF4A929}"/>
              </a:ext>
            </a:extLst>
          </p:cNvPr>
          <p:cNvSpPr txBox="1">
            <a:spLocks/>
          </p:cNvSpPr>
          <p:nvPr/>
        </p:nvSpPr>
        <p:spPr>
          <a:xfrm>
            <a:off x="158607" y="1619006"/>
            <a:ext cx="3842856" cy="14938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err="1">
                <a:solidFill>
                  <a:schemeClr val="bg1"/>
                </a:solidFill>
              </a:rPr>
              <a:t>South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Atlantic</a:t>
            </a:r>
            <a:r>
              <a:rPr lang="cs-CZ">
                <a:solidFill>
                  <a:schemeClr val="bg1"/>
                </a:solidFill>
              </a:rPr>
              <a:t> </a:t>
            </a:r>
            <a:r>
              <a:rPr lang="cs-CZ" err="1">
                <a:solidFill>
                  <a:schemeClr val="bg1"/>
                </a:solidFill>
              </a:rPr>
              <a:t>Anomaly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MiniPix</a:t>
            </a: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7620E25D-35E1-6ECB-A80D-A771AE930FE9}"/>
              </a:ext>
            </a:extLst>
          </p:cNvPr>
          <p:cNvCxnSpPr/>
          <p:nvPr/>
        </p:nvCxnSpPr>
        <p:spPr>
          <a:xfrm>
            <a:off x="3250405" y="2155031"/>
            <a:ext cx="2745581" cy="1524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73E42EC9-C0B3-B058-6A3D-433E01B3D388}"/>
              </a:ext>
            </a:extLst>
          </p:cNvPr>
          <p:cNvCxnSpPr>
            <a:cxnSpLocks/>
          </p:cNvCxnSpPr>
          <p:nvPr/>
        </p:nvCxnSpPr>
        <p:spPr>
          <a:xfrm>
            <a:off x="1859755" y="2412205"/>
            <a:ext cx="4774406" cy="33813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3420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Van Allenovy pásy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757" y="723656"/>
            <a:ext cx="11967681" cy="18748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Nabité částice (protony, elektrony) zachycené zemským magnetickým polem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Spirálovitý pohyb k pólům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Polární záře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Radiační pásy kolem Země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ISS pod prvním pásem</a:t>
            </a:r>
          </a:p>
        </p:txBody>
      </p:sp>
      <p:pic>
        <p:nvPicPr>
          <p:cNvPr id="4" name="Obrázek 3" descr="Obsah obrázku duha, kruh, Barevnost, kompaktní disk&#10;&#10;Obsah vygenerovaný umělou inteligencí může být nesprávný.">
            <a:extLst>
              <a:ext uri="{FF2B5EF4-FFF2-40B4-BE49-F238E27FC236}">
                <a16:creationId xmlns:a16="http://schemas.microsoft.com/office/drawing/2014/main" id="{DDEAE146-8FA1-E6CF-4982-A8E385A42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63" y="2452688"/>
            <a:ext cx="6911069" cy="35446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D08193F-A7E6-CC8D-F547-FD2EF550DC50}"/>
              </a:ext>
            </a:extLst>
          </p:cNvPr>
          <p:cNvSpPr txBox="1"/>
          <p:nvPr/>
        </p:nvSpPr>
        <p:spPr>
          <a:xfrm>
            <a:off x="5742214" y="6143625"/>
            <a:ext cx="5410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https://en.wikipedia.org/wiki/Van_Allen_radiation_belt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7" name="Obrázek 6" descr="Earth's Magnetic Field Schematic Illustration">
            <a:extLst>
              <a:ext uri="{FF2B5EF4-FFF2-40B4-BE49-F238E27FC236}">
                <a16:creationId xmlns:a16="http://schemas.microsoft.com/office/drawing/2014/main" id="{E39E51DF-7F68-3C72-4103-E3777D4D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722245"/>
            <a:ext cx="4615542" cy="341920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F31258-09B0-C061-F8EC-C5B0495125C4}"/>
              </a:ext>
            </a:extLst>
          </p:cNvPr>
          <p:cNvSpPr txBox="1"/>
          <p:nvPr/>
        </p:nvSpPr>
        <p:spPr>
          <a:xfrm>
            <a:off x="5019675" y="1809750"/>
            <a:ext cx="71723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https://scitechdaily.com/earths-magnetosphere-protecting-our-planet-from-harmful-space-radiation/</a:t>
            </a:r>
          </a:p>
        </p:txBody>
      </p:sp>
    </p:spTree>
    <p:extLst>
      <p:ext uri="{BB962C8B-B14F-4D97-AF65-F5344CB8AC3E}">
        <p14:creationId xmlns:p14="http://schemas.microsoft.com/office/powerpoint/2010/main" val="1158233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FF27F4-7852-C9F9-0242-42C2EB5BE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E3560-34E4-777A-CC05-A966E988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Van Allenovy pásy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A0AC7D-9A57-3DD2-EFDA-11BB9C15B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967681" cy="18748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Nabité částice (protony, elektrony) zachycené zemským magnetickým polem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Spirálovitý pohyb k pólům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Polární záře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Radiační pásy kolem Země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ISS pod prvním pásem</a:t>
            </a:r>
          </a:p>
        </p:txBody>
      </p:sp>
      <p:pic>
        <p:nvPicPr>
          <p:cNvPr id="4" name="Obrázek 3" descr="Obsah obrázku duha, kruh, Barevnost, kompaktní disk&#10;&#10;Obsah vygenerovaný umělou inteligencí může být nesprávný.">
            <a:extLst>
              <a:ext uri="{FF2B5EF4-FFF2-40B4-BE49-F238E27FC236}">
                <a16:creationId xmlns:a16="http://schemas.microsoft.com/office/drawing/2014/main" id="{E928C6B6-230A-86A0-24B3-F48DC0D54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863" y="2452688"/>
            <a:ext cx="6911069" cy="35446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B061BAD-9834-709A-62ED-060A3D8FC9F0}"/>
              </a:ext>
            </a:extLst>
          </p:cNvPr>
          <p:cNvSpPr txBox="1"/>
          <p:nvPr/>
        </p:nvSpPr>
        <p:spPr>
          <a:xfrm>
            <a:off x="5742214" y="6143625"/>
            <a:ext cx="5410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https://en.wikipedia.org/wiki/Van_Allen_radiation_belt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6A7265-7D1E-7600-CCBD-99E4C446DAD2}"/>
              </a:ext>
            </a:extLst>
          </p:cNvPr>
          <p:cNvSpPr txBox="1"/>
          <p:nvPr/>
        </p:nvSpPr>
        <p:spPr>
          <a:xfrm>
            <a:off x="5019675" y="1809750"/>
            <a:ext cx="717232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https://scitechdaily.com/earths-magnetosphere-protecting-our-planet-from-harmful-space-radiation/</a:t>
            </a:r>
          </a:p>
        </p:txBody>
      </p:sp>
      <p:pic>
        <p:nvPicPr>
          <p:cNvPr id="6" name="Obrázek 5" descr="image">
            <a:extLst>
              <a:ext uri="{FF2B5EF4-FFF2-40B4-BE49-F238E27FC236}">
                <a16:creationId xmlns:a16="http://schemas.microsoft.com/office/drawing/2014/main" id="{7FF3E95D-07E6-7FEA-A012-A0AF6FD92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2841476"/>
            <a:ext cx="4057649" cy="328959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C090D8B-CB8A-5B5C-11EB-C594321F592C}"/>
              </a:ext>
            </a:extLst>
          </p:cNvPr>
          <p:cNvSpPr txBox="1"/>
          <p:nvPr/>
        </p:nvSpPr>
        <p:spPr>
          <a:xfrm>
            <a:off x="219075" y="6143625"/>
            <a:ext cx="64293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https://www.collegesidekick.com/study-guides/boundless-physics/motion-of-a-charged-particle-in-a-magnetic-field</a:t>
            </a:r>
          </a:p>
        </p:txBody>
      </p:sp>
    </p:spTree>
    <p:extLst>
      <p:ext uri="{BB962C8B-B14F-4D97-AF65-F5344CB8AC3E}">
        <p14:creationId xmlns:p14="http://schemas.microsoft.com/office/powerpoint/2010/main" val="276044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812F96-997C-D8DF-BF63-8D419DEE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AB782C69-98CE-3766-6748-4DB163331239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err="1">
                <a:solidFill>
                  <a:schemeClr val="bg1"/>
                </a:solidFill>
                <a:ea typeface="Calibri Light"/>
                <a:cs typeface="Calibri Light"/>
              </a:rPr>
              <a:t>Earth</a:t>
            </a:r>
            <a:r>
              <a:rPr lang="cs-CZ" b="1" dirty="0">
                <a:solidFill>
                  <a:schemeClr val="bg1"/>
                </a:solidFill>
                <a:ea typeface="Calibri Light"/>
                <a:cs typeface="Calibri Light"/>
              </a:rPr>
              <a:t> and </a:t>
            </a:r>
            <a:r>
              <a:rPr lang="cs-CZ" b="1" dirty="0" err="1">
                <a:solidFill>
                  <a:schemeClr val="bg1"/>
                </a:solidFill>
                <a:ea typeface="Calibri Light"/>
                <a:cs typeface="Calibri Light"/>
              </a:rPr>
              <a:t>Moon</a:t>
            </a:r>
            <a:endParaRPr lang="cs-CZ" dirty="0" err="1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9106E13-5A89-09AA-AFD5-B49F32517503}"/>
              </a:ext>
            </a:extLst>
          </p:cNvPr>
          <p:cNvSpPr txBox="1"/>
          <p:nvPr/>
        </p:nvSpPr>
        <p:spPr>
          <a:xfrm>
            <a:off x="4724400" y="3200400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By Neil Armstrong - http://www.hq.nasa.gov/alsj/a11/AS11-40-5903HR.jpghttp://www.archive.org/details/AS11-40-5903 (TIFF image)NASA Image and Video Library, Public Domain, https://commons.wikimedia.org/w/index.php?curid=3847764</a:t>
            </a:r>
          </a:p>
        </p:txBody>
      </p:sp>
      <p:pic>
        <p:nvPicPr>
          <p:cNvPr id="5" name="Obrázek 4" descr="Obsah obrázku venku, obloha, měsíc, Astronomický objekt&#10;&#10;Obsah vygenerovaný umělou inteligencí může být nesprávný.">
            <a:extLst>
              <a:ext uri="{FF2B5EF4-FFF2-40B4-BE49-F238E27FC236}">
                <a16:creationId xmlns:a16="http://schemas.microsoft.com/office/drawing/2014/main" id="{77688055-86CB-DBC4-C78D-29F2771D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485" y="762000"/>
            <a:ext cx="3927836" cy="5891753"/>
          </a:xfrm>
          <a:prstGeom prst="rect">
            <a:avLst/>
          </a:prstGeom>
        </p:spPr>
      </p:pic>
      <p:pic>
        <p:nvPicPr>
          <p:cNvPr id="4" name="Obrázek 3" descr="Obsah obrázku měsíc, koule, planeta, Astronomický objekt&#10;&#10;Obsah vygenerovaný umělou inteligencí může být nesprávný.">
            <a:extLst>
              <a:ext uri="{FF2B5EF4-FFF2-40B4-BE49-F238E27FC236}">
                <a16:creationId xmlns:a16="http://schemas.microsoft.com/office/drawing/2014/main" id="{F2758303-EA01-D2AB-DBE8-71839CDFF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301" y="1004455"/>
            <a:ext cx="5469397" cy="5334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67A8065-AFB6-45CA-E2A1-908727C75AE5}"/>
              </a:ext>
            </a:extLst>
          </p:cNvPr>
          <p:cNvSpPr txBox="1"/>
          <p:nvPr/>
        </p:nvSpPr>
        <p:spPr>
          <a:xfrm>
            <a:off x="5044786" y="6213764"/>
            <a:ext cx="651856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https://moon.nasa.gov/observe-the-moon-night/resources/moon-map/</a:t>
            </a:r>
            <a:endParaRPr lang="en-US" sz="16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5005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8E154C-08B5-82F1-E607-55B78A4F2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A4EEC-9F5B-5A10-336C-63CB55F98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Letadlo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0AEE0CE-0499-9432-2D24-86CC560FB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3842856" cy="1493838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Let nad Evropou</a:t>
            </a:r>
          </a:p>
          <a:p>
            <a:r>
              <a:rPr lang="cs-CZ">
                <a:solidFill>
                  <a:schemeClr val="bg1"/>
                </a:solidFill>
              </a:rPr>
              <a:t>30s expozice</a:t>
            </a:r>
          </a:p>
        </p:txBody>
      </p:sp>
      <p:pic>
        <p:nvPicPr>
          <p:cNvPr id="6" name="Obrázek 5" descr="Obsah obrázku snímek obrazovky, černá, astronomie&#10;&#10;Obsah vygenerovaný umělou inteligencí může být nesprávný.">
            <a:extLst>
              <a:ext uri="{FF2B5EF4-FFF2-40B4-BE49-F238E27FC236}">
                <a16:creationId xmlns:a16="http://schemas.microsoft.com/office/drawing/2014/main" id="{F664A444-DF85-965E-7CD9-A7FDF5362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41" y="1711569"/>
            <a:ext cx="4965230" cy="4333405"/>
          </a:xfrm>
          <a:prstGeom prst="rect">
            <a:avLst/>
          </a:prstGeom>
        </p:spPr>
      </p:pic>
      <p:pic>
        <p:nvPicPr>
          <p:cNvPr id="5" name="Obrázek 4" descr="Obsah obrázku text, diagram, Vykreslený graf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619B1D3C-F34B-8C5E-677F-471295A08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88" b="52151"/>
          <a:stretch/>
        </p:blipFill>
        <p:spPr>
          <a:xfrm>
            <a:off x="8395607" y="2440464"/>
            <a:ext cx="3278417" cy="264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01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Jeskyně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4351338"/>
          </a:xfrm>
        </p:spPr>
        <p:txBody>
          <a:bodyPr/>
          <a:lstStyle/>
          <a:p>
            <a:r>
              <a:rPr lang="cs-CZ" err="1">
                <a:solidFill>
                  <a:schemeClr val="bg1"/>
                </a:solidFill>
              </a:rPr>
              <a:t>Zbrašov</a:t>
            </a:r>
            <a:r>
              <a:rPr lang="cs-CZ">
                <a:solidFill>
                  <a:schemeClr val="bg1"/>
                </a:solidFill>
              </a:rPr>
              <a:t>/Teplice n/B</a:t>
            </a:r>
            <a:endParaRPr lang="en-US">
              <a:solidFill>
                <a:schemeClr val="bg1"/>
              </a:solidFill>
            </a:endParaRPr>
          </a:p>
          <a:p>
            <a:r>
              <a:rPr lang="cs-CZ">
                <a:solidFill>
                  <a:schemeClr val="bg1"/>
                </a:solidFill>
              </a:rPr>
              <a:t>10min expozice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65" y="1592103"/>
            <a:ext cx="6307381" cy="465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329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Svazek pionů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4351338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Urychlovač SPS, CERN</a:t>
            </a:r>
          </a:p>
          <a:p>
            <a:r>
              <a:rPr lang="en-US">
                <a:solidFill>
                  <a:schemeClr val="bg1"/>
                </a:solidFill>
              </a:rPr>
              <a:t>&lt; 1s </a:t>
            </a:r>
            <a:r>
              <a:rPr lang="en-US" err="1">
                <a:solidFill>
                  <a:schemeClr val="bg1"/>
                </a:solidFill>
              </a:rPr>
              <a:t>expozice</a:t>
            </a:r>
            <a:r>
              <a:rPr lang="en-US">
                <a:solidFill>
                  <a:schemeClr val="bg1"/>
                </a:solidFill>
              </a:rPr>
              <a:t> :-)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59" y="1169219"/>
            <a:ext cx="4963885" cy="515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3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Vesmír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4351338"/>
          </a:xfrm>
        </p:spPr>
        <p:txBody>
          <a:bodyPr/>
          <a:lstStyle/>
          <a:p>
            <a:r>
              <a:rPr lang="cs-CZ">
                <a:solidFill>
                  <a:schemeClr val="bg1"/>
                </a:solidFill>
              </a:rPr>
              <a:t>Sonda </a:t>
            </a:r>
            <a:r>
              <a:rPr lang="cs-CZ" err="1">
                <a:solidFill>
                  <a:schemeClr val="bg1"/>
                </a:solidFill>
              </a:rPr>
              <a:t>Proba</a:t>
            </a:r>
            <a:r>
              <a:rPr lang="cs-CZ">
                <a:solidFill>
                  <a:schemeClr val="bg1"/>
                </a:solidFill>
              </a:rPr>
              <a:t>-V, 800km, Kredit: ESA, Ing. Stanislav Pospíšil, DrSc., UTEF, ČVUT.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07" y="1671796"/>
            <a:ext cx="3955529" cy="43332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63" y="1802055"/>
            <a:ext cx="3903680" cy="42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264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Vesmír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VZLUSAT-2, 500km</a:t>
            </a:r>
            <a:endParaRPr lang="cs-CZ" dirty="0"/>
          </a:p>
        </p:txBody>
      </p:sp>
      <p:pic>
        <p:nvPicPr>
          <p:cNvPr id="4" name="Obrázek 3" descr="Quantum imaging detection and track visualization of space radiation in LEO orbit/500 km by the Timepix detector onboard the Cubesat VZLUSAT-2.">
            <a:extLst>
              <a:ext uri="{FF2B5EF4-FFF2-40B4-BE49-F238E27FC236}">
                <a16:creationId xmlns:a16="http://schemas.microsoft.com/office/drawing/2014/main" id="{8D6B8393-ADE3-12E8-B33E-3F196F890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272" y="1145514"/>
            <a:ext cx="6342434" cy="42346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8D6E825-606B-867A-CEBA-81408665C37D}"/>
              </a:ext>
            </a:extLst>
          </p:cNvPr>
          <p:cNvSpPr txBox="1"/>
          <p:nvPr/>
        </p:nvSpPr>
        <p:spPr>
          <a:xfrm>
            <a:off x="2576209" y="6086272"/>
            <a:ext cx="78096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https://advacam.com/subapp/quantum-imaging-detection/ </a:t>
            </a:r>
            <a:endParaRPr lang="cs-CZ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https://advacam.com/application/space/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878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Aplikace</a:t>
            </a:r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848C54C-EE3A-16F1-A229-877B18C54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927" y="1561829"/>
            <a:ext cx="5579590" cy="3907642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587123B-C383-D950-0915-61266AF259A3}"/>
              </a:ext>
            </a:extLst>
          </p:cNvPr>
          <p:cNvSpPr txBox="1"/>
          <p:nvPr/>
        </p:nvSpPr>
        <p:spPr>
          <a:xfrm>
            <a:off x="3413051" y="6177517"/>
            <a:ext cx="71202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https://advacam.com/application/space/</a:t>
            </a:r>
            <a:r>
              <a:rPr lang="en-US"/>
              <a:t> </a:t>
            </a:r>
            <a:endParaRPr lang="cs-CZ"/>
          </a:p>
        </p:txBody>
      </p:sp>
      <p:pic>
        <p:nvPicPr>
          <p:cNvPr id="9" name="Obrázek 8" descr="Obsah obrázku satelit, kosmická loď, prostor, přeprava&#10;&#10;Popis se vygeneroval automaticky.">
            <a:extLst>
              <a:ext uri="{FF2B5EF4-FFF2-40B4-BE49-F238E27FC236}">
                <a16:creationId xmlns:a16="http://schemas.microsoft.com/office/drawing/2014/main" id="{750FF273-54E8-B08B-A08E-81F2B28AD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886" y="1558002"/>
            <a:ext cx="5588642" cy="390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41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Vesmír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757" y="723656"/>
            <a:ext cx="1111913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Polaris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Dawn</a:t>
            </a:r>
            <a:r>
              <a:rPr lang="cs-CZ" dirty="0">
                <a:solidFill>
                  <a:schemeClr val="bg1"/>
                </a:solidFill>
              </a:rPr>
              <a:t> I, 12.9.2024, 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737km. </a:t>
            </a:r>
            <a:endParaRPr lang="cs-CZ" sz="1100" dirty="0">
              <a:solidFill>
                <a:schemeClr val="bg1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5" name="Obrázek 4" descr="Obsah obrázku snímek obrazovky, Digitální kompozice, 3d modelování, text&#10;&#10;Popis se vygeneroval automaticky.">
            <a:extLst>
              <a:ext uri="{FF2B5EF4-FFF2-40B4-BE49-F238E27FC236}">
                <a16:creationId xmlns:a16="http://schemas.microsoft.com/office/drawing/2014/main" id="{6E04E614-CA9D-E8EC-2AB0-AFB74104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89" y="1205465"/>
            <a:ext cx="8614565" cy="4864049"/>
          </a:xfrm>
          <a:prstGeom prst="rect">
            <a:avLst/>
          </a:prstGeom>
        </p:spPr>
      </p:pic>
      <p:pic>
        <p:nvPicPr>
          <p:cNvPr id="4" name="Obrázek 3" descr="Obsah obrázku oblečení, Osobní ochranné prostředky, přetlakový oblek, astronaut&#10;&#10;Obsah vygenerovaný umělou inteligencí může být nesprávný.">
            <a:extLst>
              <a:ext uri="{FF2B5EF4-FFF2-40B4-BE49-F238E27FC236}">
                <a16:creationId xmlns:a16="http://schemas.microsoft.com/office/drawing/2014/main" id="{05516DC0-F0A1-948F-055E-CD3BC7614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773" y="1828624"/>
            <a:ext cx="5934075" cy="27717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C60CC09-124A-AE39-1B32-618210388703}"/>
              </a:ext>
            </a:extLst>
          </p:cNvPr>
          <p:cNvSpPr txBox="1"/>
          <p:nvPr/>
        </p:nvSpPr>
        <p:spPr>
          <a:xfrm>
            <a:off x="867363" y="6210770"/>
            <a:ext cx="763505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u="sng" dirty="0">
                <a:solidFill>
                  <a:srgbClr val="FFFFFF"/>
                </a:solidFill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https://www.youtube.com/watch?v=Jd2ZcpirFew&amp;ab_channel=VideoFromSpace</a:t>
            </a:r>
            <a:r>
              <a:rPr lang="cs-CZ" dirty="0">
                <a:solidFill>
                  <a:srgbClr val="FFFFFF"/>
                </a:solidFill>
              </a:rPr>
              <a:t> </a:t>
            </a:r>
            <a:r>
              <a:rPr lang="cs-CZ" dirty="0">
                <a:ea typeface="Calibri"/>
                <a:cs typeface="Calibri"/>
              </a:rPr>
              <a:t>​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04774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05CE5-1521-A28F-E7D8-33CFB28D3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426068-2CB8-A711-4947-89FBFF1F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Firefly's</a:t>
            </a:r>
            <a:r>
              <a:rPr lang="cs-CZ" b="1">
                <a:solidFill>
                  <a:schemeClr val="bg1"/>
                </a:solidFill>
              </a:rPr>
              <a:t> Blue </a:t>
            </a:r>
            <a:r>
              <a:rPr lang="cs-CZ" b="1" err="1">
                <a:solidFill>
                  <a:schemeClr val="bg1"/>
                </a:solidFill>
              </a:rPr>
              <a:t>Ghost</a:t>
            </a:r>
            <a:r>
              <a:rPr lang="cs-CZ" b="1">
                <a:solidFill>
                  <a:schemeClr val="bg1"/>
                </a:solidFill>
              </a:rPr>
              <a:t>, 2025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D0E0ED-6D2C-96AC-D517-3DFF4C762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err="1">
                <a:solidFill>
                  <a:schemeClr val="bg1"/>
                </a:solidFill>
              </a:rPr>
              <a:t>Firefly</a:t>
            </a:r>
            <a:r>
              <a:rPr lang="cs-CZ">
                <a:solidFill>
                  <a:schemeClr val="bg1"/>
                </a:solidFill>
              </a:rPr>
              <a:t> Blue </a:t>
            </a:r>
            <a:r>
              <a:rPr lang="cs-CZ" err="1">
                <a:solidFill>
                  <a:schemeClr val="bg1"/>
                </a:solidFill>
              </a:rPr>
              <a:t>Ghost</a:t>
            </a:r>
          </a:p>
        </p:txBody>
      </p:sp>
      <p:pic>
        <p:nvPicPr>
          <p:cNvPr id="4" name="Obrázek 3" descr="Může jít o obrázek vesmír, zatmění a kráter">
            <a:extLst>
              <a:ext uri="{FF2B5EF4-FFF2-40B4-BE49-F238E27FC236}">
                <a16:creationId xmlns:a16="http://schemas.microsoft.com/office/drawing/2014/main" id="{48BE3710-9A51-CCDC-9B47-1EDE35EB7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65" y="4610752"/>
            <a:ext cx="2743200" cy="2057400"/>
          </a:xfrm>
          <a:prstGeom prst="rect">
            <a:avLst/>
          </a:prstGeom>
        </p:spPr>
      </p:pic>
      <p:pic>
        <p:nvPicPr>
          <p:cNvPr id="6" name="Obrázek 5" descr="Může jít o obrázek planeta, kráter a zatmění">
            <a:extLst>
              <a:ext uri="{FF2B5EF4-FFF2-40B4-BE49-F238E27FC236}">
                <a16:creationId xmlns:a16="http://schemas.microsoft.com/office/drawing/2014/main" id="{C4162CDF-CE85-1C60-DC52-98899E0AF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817" y="3145701"/>
            <a:ext cx="4874740" cy="3632886"/>
          </a:xfrm>
          <a:prstGeom prst="rect">
            <a:avLst/>
          </a:prstGeom>
        </p:spPr>
      </p:pic>
      <p:pic>
        <p:nvPicPr>
          <p:cNvPr id="7" name="Obrázek 6" descr="Může jít o obrázek kráter a zatmění">
            <a:extLst>
              <a:ext uri="{FF2B5EF4-FFF2-40B4-BE49-F238E27FC236}">
                <a16:creationId xmlns:a16="http://schemas.microsoft.com/office/drawing/2014/main" id="{98CDCB1D-37F4-DD2A-EE3A-C0448125F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7" y="4651085"/>
            <a:ext cx="3546388" cy="2034638"/>
          </a:xfrm>
          <a:prstGeom prst="rect">
            <a:avLst/>
          </a:prstGeom>
        </p:spPr>
      </p:pic>
      <p:pic>
        <p:nvPicPr>
          <p:cNvPr id="8" name="Obrázek 7" descr="Není k dispozici žádný popis fotky.">
            <a:extLst>
              <a:ext uri="{FF2B5EF4-FFF2-40B4-BE49-F238E27FC236}">
                <a16:creationId xmlns:a16="http://schemas.microsoft.com/office/drawing/2014/main" id="{9E959A24-21E6-BD48-2C1E-594678753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2496" y="881752"/>
            <a:ext cx="3314700" cy="2543175"/>
          </a:xfrm>
          <a:prstGeom prst="rect">
            <a:avLst/>
          </a:prstGeom>
        </p:spPr>
      </p:pic>
      <p:pic>
        <p:nvPicPr>
          <p:cNvPr id="9" name="Obrázek 8" descr="Obsah obrázku kráter, měsíc, příroda&#10;&#10;Obsah vygenerovaný umělou inteligencí může být nesprávný.">
            <a:extLst>
              <a:ext uri="{FF2B5EF4-FFF2-40B4-BE49-F238E27FC236}">
                <a16:creationId xmlns:a16="http://schemas.microsoft.com/office/drawing/2014/main" id="{4AE259DB-BBDF-D67E-C92E-DE0AF5EF5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573" y="1220567"/>
            <a:ext cx="5935732" cy="324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505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0A4B2C-C570-B3BF-50FD-B44A6BB47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0E663F-B6CE-1339-2EB5-91108FCF5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Radiace na Měsíci</a:t>
            </a:r>
            <a:endParaRPr lang="cs-CZ" sz="40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8DECF4-FD6C-3A4A-3B23-51B5F767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12771"/>
            <a:ext cx="11544498" cy="57433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Kosmické záření (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Galactic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Cosmic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Rays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, GCR)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Solar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Particle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Events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 (SPE)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Radioaktivní pozadí Měsíce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Neutrální částice (neutrony, gama) z interakcí GRC/SPE s regolitem.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Q: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Miony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?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Mise Apollo: dozimetry, celková dávka za cestu, bez časového rozlišení.</a:t>
            </a: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"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Deadly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 Solar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Storm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"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Sci-fi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series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For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 All </a:t>
            </a:r>
            <a:r>
              <a:rPr lang="cs-CZ" dirty="0" err="1">
                <a:solidFill>
                  <a:schemeClr val="bg1"/>
                </a:solidFill>
                <a:ea typeface="Calibri"/>
                <a:cs typeface="Calibri"/>
              </a:rPr>
              <a:t>Mankind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Obrázek 3" descr="Obsah obrázku jeskyně, území, příroda&#10;&#10;Obsah vygenerovaný umělou inteligencí může být nesprávný.">
            <a:extLst>
              <a:ext uri="{FF2B5EF4-FFF2-40B4-BE49-F238E27FC236}">
                <a16:creationId xmlns:a16="http://schemas.microsoft.com/office/drawing/2014/main" id="{ED23F48B-D286-2E7C-5118-42C230800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5932" y="3595007"/>
            <a:ext cx="4565197" cy="28575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4F5D9E1-1BB8-2E2C-E2AF-416EEE7A5515}"/>
              </a:ext>
            </a:extLst>
          </p:cNvPr>
          <p:cNvSpPr txBox="1"/>
          <p:nvPr/>
        </p:nvSpPr>
        <p:spPr>
          <a:xfrm>
            <a:off x="123825" y="5891893"/>
            <a:ext cx="87630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2" indent="-228600">
              <a:buFont typeface=""/>
              <a:buChar char="•"/>
            </a:pPr>
            <a:r>
              <a:rPr lang="cs-CZ" sz="2000" u="sng">
                <a:solidFill>
                  <a:srgbClr val="FFFFFF"/>
                </a:solidFill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https://www.youtube.com/watch?v=WLLoe4M6skY&amp;ab_channel=SonyPicturesTelevision</a:t>
            </a:r>
            <a:r>
              <a:rPr lang="cs-CZ" sz="2000">
                <a:solidFill>
                  <a:srgbClr val="FFFFFF"/>
                </a:solidFill>
                <a:cs typeface="Arial"/>
              </a:rPr>
              <a:t> </a:t>
            </a:r>
            <a:r>
              <a:rPr lang="cs-CZ" sz="2000">
                <a:cs typeface="Arial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87369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63255F-B677-3CF5-9199-3DF27202B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5D77F4-DB51-37C3-8DCE-FF2ABEE8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Radiace na Měsíci</a:t>
            </a:r>
            <a:endParaRPr lang="cs-CZ" sz="40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3AEF98-EEB7-3B2F-83C1-927D03888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12771"/>
            <a:ext cx="11544498" cy="57433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Kosmické záření (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Galactic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Cosmic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Rays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, GCR)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Solar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Particle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Events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(SPE)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Radioaktivní pozadí Měsíce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Neutrální částice (neutrony, gama) z interakcí GRC/SPE s regolitem.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Q: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Miony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?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Mise Apollo: dozimetry, celková dávka za cestu, bez časového rozlišení.</a:t>
            </a:r>
          </a:p>
          <a:p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Real Solar Proton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Events</a:t>
            </a:r>
          </a:p>
          <a:p>
            <a:pPr lvl="1"/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by Mars Odyssey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space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craft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during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travel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from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the</a:t>
            </a:r>
            <a:r>
              <a:rPr lang="cs-CZ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err="1">
                <a:solidFill>
                  <a:schemeClr val="bg1"/>
                </a:solidFill>
                <a:ea typeface="Calibri"/>
                <a:cs typeface="Calibri"/>
              </a:rPr>
              <a:t>Earth</a:t>
            </a:r>
          </a:p>
        </p:txBody>
      </p:sp>
      <p:pic>
        <p:nvPicPr>
          <p:cNvPr id="6" name="Obrázek 5" descr="undefined">
            <a:extLst>
              <a:ext uri="{FF2B5EF4-FFF2-40B4-BE49-F238E27FC236}">
                <a16:creationId xmlns:a16="http://schemas.microsoft.com/office/drawing/2014/main" id="{5177948D-7A96-D8BC-78CC-BA50C99B8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850" y="3670508"/>
            <a:ext cx="3679370" cy="291604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8D3F71D-5F1A-978C-233D-9830FB70145E}"/>
              </a:ext>
            </a:extLst>
          </p:cNvPr>
          <p:cNvSpPr txBox="1"/>
          <p:nvPr/>
        </p:nvSpPr>
        <p:spPr>
          <a:xfrm>
            <a:off x="540204" y="6085114"/>
            <a:ext cx="73723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  <a:hlinkClick r:id="rId3"/>
              </a:rPr>
              <a:t>https://en.wikipedia.org/wiki/Mars_Radiation_Environment_Experiment</a:t>
            </a:r>
            <a:endParaRPr lang="cs-CZ"/>
          </a:p>
          <a:p>
            <a:r>
              <a:rPr lang="en-US">
                <a:solidFill>
                  <a:srgbClr val="FFFFFF"/>
                </a:solidFill>
                <a:ea typeface="+mn-lt"/>
                <a:cs typeface="+mn-lt"/>
                <a:hlinkClick r:id="rId4"/>
              </a:rPr>
              <a:t>https://en.wikipedia.org/wiki/2001_Mars_Odyssey</a:t>
            </a:r>
            <a:r>
              <a:rPr lang="en-US">
                <a:solidFill>
                  <a:srgbClr val="FFFFFF"/>
                </a:solidFill>
                <a:ea typeface="+mn-lt"/>
                <a:cs typeface="+mn-lt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1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2CD5C7-FE97-29CE-3993-37C0FB128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EE3C3471-770F-4ABF-6A02-83744ED1E180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err="1">
                <a:solidFill>
                  <a:schemeClr val="bg1"/>
                </a:solidFill>
                <a:ea typeface="Calibri Light"/>
                <a:cs typeface="Calibri Light"/>
              </a:rPr>
              <a:t>Space</a:t>
            </a:r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: on </a:t>
            </a:r>
            <a:r>
              <a:rPr lang="cs-CZ" b="1" err="1">
                <a:solidFill>
                  <a:schemeClr val="bg1"/>
                </a:solidFill>
                <a:ea typeface="Calibri Light"/>
                <a:cs typeface="Calibri Light"/>
              </a:rPr>
              <a:t>the</a:t>
            </a:r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cs-CZ" b="1" err="1">
                <a:solidFill>
                  <a:schemeClr val="bg1"/>
                </a:solidFill>
                <a:ea typeface="Calibri Light"/>
                <a:cs typeface="Calibri Light"/>
              </a:rPr>
              <a:t>Moon</a:t>
            </a:r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, 1969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A968814-789D-E604-3CB7-7C6DE07C8456}"/>
              </a:ext>
            </a:extLst>
          </p:cNvPr>
          <p:cNvSpPr txBox="1"/>
          <p:nvPr/>
        </p:nvSpPr>
        <p:spPr>
          <a:xfrm>
            <a:off x="4724400" y="3200400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By Neil Armstrong - http://www.hq.nasa.gov/alsj/a11/AS11-40-5903HR.jpghttp://www.archive.org/details/AS11-40-5903 (TIFF image)NASA Image and Video Library, Public Domain, https://commons.wikimedia.org/w/index.php?curid=3847764</a:t>
            </a:r>
          </a:p>
        </p:txBody>
      </p:sp>
      <p:pic>
        <p:nvPicPr>
          <p:cNvPr id="3" name="Obrázek 2" descr="undefined">
            <a:extLst>
              <a:ext uri="{FF2B5EF4-FFF2-40B4-BE49-F238E27FC236}">
                <a16:creationId xmlns:a16="http://schemas.microsoft.com/office/drawing/2014/main" id="{42D0DA5B-959A-3154-0697-CE4FC1E8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917249"/>
            <a:ext cx="5856514" cy="5883473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22D0C30-8373-AB2F-206A-11BA74DE4005}"/>
              </a:ext>
            </a:extLst>
          </p:cNvPr>
          <p:cNvSpPr txBox="1"/>
          <p:nvPr/>
        </p:nvSpPr>
        <p:spPr>
          <a:xfrm>
            <a:off x="9210675" y="5305425"/>
            <a:ext cx="284797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https://en.wikipedia.org/wiki/Apollo_11#/media/File:Aldrin_Apollo_11_original.jpg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92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8B608D-BFFF-7939-47E4-D2CD2EC80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011CE-A9B2-CACC-5DCC-4480F3E05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Radiace na Měsíci</a:t>
            </a:r>
            <a:endParaRPr lang="cs-CZ" sz="40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7B3513A-ADDB-4F42-F6E4-08C590BC5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24806" cy="5732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Modul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Change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, 2019</a:t>
            </a:r>
          </a:p>
          <a:p>
            <a:pPr lvl="1"/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Lunar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Lander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Neutrons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and Dosimetry experiment 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8" name="Obrázek 7" descr="Obsah obrázku přeprava, snímek obrazovky, kosmická loď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B03F4D83-C07D-CC28-E0AF-617EC3EE1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346" y="1844448"/>
            <a:ext cx="7758793" cy="4159703"/>
          </a:xfrm>
          <a:prstGeom prst="rect">
            <a:avLst/>
          </a:prstGeom>
        </p:spPr>
      </p:pic>
      <p:pic>
        <p:nvPicPr>
          <p:cNvPr id="9" name="Obrázek 8" descr="Obsah obrázku text, snímek obrazovky, mapa, design&#10;&#10;Obsah vygenerovaný umělou inteligencí může být nesprávný.">
            <a:extLst>
              <a:ext uri="{FF2B5EF4-FFF2-40B4-BE49-F238E27FC236}">
                <a16:creationId xmlns:a16="http://schemas.microsoft.com/office/drawing/2014/main" id="{97A9F97C-B5B2-8459-CB34-4B2304B0A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658" y="1839685"/>
            <a:ext cx="3649856" cy="490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263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37C77C-9E6E-EA5E-B848-F3F43A16E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053BE6-6078-77FE-4502-33277FFC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Radiace na Měsíci</a:t>
            </a:r>
            <a:endParaRPr lang="cs-CZ" err="1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4A7B07-28A9-7963-E634-1AB34CAEA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24806" cy="5732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LND --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výskedky</a:t>
            </a:r>
            <a:endParaRPr lang="cs-CZ" dirty="0" err="1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Dávka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, tok částic</a:t>
            </a:r>
            <a:endParaRPr lang="cs-CZ" dirty="0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LET</a:t>
            </a:r>
          </a:p>
        </p:txBody>
      </p:sp>
      <p:pic>
        <p:nvPicPr>
          <p:cNvPr id="5" name="Obrázek 4" descr="Obsah obrázku text, řada/pruh, Vykreslený graf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C33067E5-73F6-3436-DAC2-0A6568092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07" y="2243138"/>
            <a:ext cx="4544786" cy="4363810"/>
          </a:xfrm>
          <a:prstGeom prst="rect">
            <a:avLst/>
          </a:prstGeom>
        </p:spPr>
      </p:pic>
      <p:pic>
        <p:nvPicPr>
          <p:cNvPr id="7" name="Obrázek 6" descr="Obsah obrázku text, Vykreslený graf, snímek obrazovky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8F942542-3D02-A44E-EAE6-5294D532F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0" y="868136"/>
            <a:ext cx="62865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037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8C0F6-0235-B63A-AB09-DA7010F57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3FC93F-7039-FD4C-880A-A736E518E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Radiace na Měsíci</a:t>
            </a:r>
            <a:endParaRPr lang="cs-CZ" sz="40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AAE3F1-A01F-6D77-E341-78D85AB27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24806" cy="5732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err="1">
                <a:solidFill>
                  <a:schemeClr val="bg1"/>
                </a:solidFill>
                <a:ea typeface="+mn-lt"/>
                <a:cs typeface="+mn-lt"/>
              </a:rPr>
              <a:t>Lunar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chemeClr val="bg1"/>
                </a:solidFill>
                <a:ea typeface="+mn-lt"/>
                <a:cs typeface="+mn-lt"/>
              </a:rPr>
              <a:t>Lander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chemeClr val="bg1"/>
                </a:solidFill>
                <a:ea typeface="+mn-lt"/>
                <a:cs typeface="+mn-lt"/>
              </a:rPr>
              <a:t>Neutrons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and Dosimetry experiment 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Naměřil cca 1400 </a:t>
            </a:r>
            <a:r>
              <a:rPr lang="cs-CZ" sz="2800" dirty="0">
                <a:solidFill>
                  <a:schemeClr val="bg1"/>
                </a:solidFill>
                <a:ea typeface="Calibri"/>
                <a:cs typeface="Calibri"/>
              </a:rPr>
              <a:t>µSv</a:t>
            </a:r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 / den (0.51 Sv/rok)</a:t>
            </a:r>
          </a:p>
          <a:p>
            <a:pPr lvl="1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#onthesameday:</a:t>
            </a:r>
            <a:endParaRPr lang="cs-CZ" sz="2800" dirty="0">
              <a:solidFill>
                <a:schemeClr val="bg1"/>
              </a:solidFill>
              <a:ea typeface="Calibri"/>
              <a:cs typeface="Calibri"/>
            </a:endParaRPr>
          </a:p>
          <a:p>
            <a:pPr lvl="2"/>
            <a:r>
              <a:rPr lang="cs-CZ" dirty="0">
                <a:solidFill>
                  <a:schemeClr val="bg1"/>
                </a:solidFill>
                <a:ea typeface="Calibri"/>
                <a:cs typeface="Calibri"/>
              </a:rPr>
              <a:t>ISS: 730  </a:t>
            </a: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µSv / den (z toho 200 µSv/den z protonů in </a:t>
            </a:r>
            <a:r>
              <a:rPr lang="cs-CZ" sz="2400" dirty="0" err="1">
                <a:solidFill>
                  <a:schemeClr val="bg1"/>
                </a:solidFill>
                <a:ea typeface="Calibri"/>
                <a:cs typeface="Calibri"/>
              </a:rPr>
              <a:t>South</a:t>
            </a: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sz="2400" dirty="0" err="1">
                <a:solidFill>
                  <a:schemeClr val="bg1"/>
                </a:solidFill>
                <a:ea typeface="Calibri"/>
                <a:cs typeface="Calibri"/>
              </a:rPr>
              <a:t>Atlantic</a:t>
            </a:r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sz="2400" dirty="0" err="1">
                <a:solidFill>
                  <a:schemeClr val="bg1"/>
                </a:solidFill>
                <a:ea typeface="Calibri"/>
                <a:cs typeface="Calibri"/>
              </a:rPr>
              <a:t>Anomaly</a:t>
            </a:r>
            <a:endParaRPr lang="cs-CZ" sz="2400" dirty="0">
              <a:solidFill>
                <a:schemeClr val="bg1"/>
              </a:solidFill>
              <a:ea typeface="Calibri"/>
              <a:cs typeface="Calibri"/>
            </a:endParaRPr>
          </a:p>
          <a:p>
            <a:pPr lvl="2"/>
            <a:r>
              <a:rPr lang="cs-CZ" sz="2400" dirty="0">
                <a:solidFill>
                  <a:schemeClr val="bg1"/>
                </a:solidFill>
                <a:ea typeface="Calibri"/>
                <a:cs typeface="Calibri"/>
              </a:rPr>
              <a:t>0.27 Sv/rok, 0.2 Sv/rok bez SAA</a:t>
            </a:r>
          </a:p>
          <a:p>
            <a:pPr lvl="3"/>
            <a:r>
              <a:rPr lang="cs-CZ" sz="2200" dirty="0">
                <a:solidFill>
                  <a:schemeClr val="bg1"/>
                </a:solidFill>
                <a:ea typeface="+mn-lt"/>
                <a:cs typeface="+mn-lt"/>
              </a:rPr>
              <a:t>0.072 Sv/6 měsíc dle</a:t>
            </a:r>
          </a:p>
          <a:p>
            <a:pPr lvl="4"/>
            <a:r>
              <a:rPr lang="cs-CZ" sz="2200" dirty="0">
                <a:solidFill>
                  <a:schemeClr val="bg1"/>
                </a:solidFill>
                <a:ea typeface="+mn-lt"/>
                <a:cs typeface="+mn-lt"/>
              </a:rPr>
              <a:t>https://en.wikipedia.org/wiki/Effects_of_ionizing_radiation_in_spaceflight</a:t>
            </a:r>
            <a:endParaRPr lang="cs-CZ" sz="2200">
              <a:solidFill>
                <a:schemeClr val="bg1"/>
              </a:solidFill>
              <a:ea typeface="Calibri"/>
              <a:cs typeface="Calibri"/>
            </a:endParaRPr>
          </a:p>
          <a:p>
            <a:pPr lvl="1"/>
            <a:r>
              <a:rPr lang="cs-CZ" sz="2800" dirty="0">
                <a:solidFill>
                  <a:schemeClr val="bg1"/>
                </a:solidFill>
                <a:ea typeface="Calibri"/>
                <a:cs typeface="Calibri"/>
              </a:rPr>
              <a:t>Tj. radiace na Měsíci cca 2.5x vyšší než na ISS (z GCR)</a:t>
            </a:r>
          </a:p>
          <a:p>
            <a:pPr lvl="1"/>
            <a:r>
              <a:rPr lang="cs-CZ" sz="2800" dirty="0">
                <a:solidFill>
                  <a:schemeClr val="bg1"/>
                </a:solidFill>
                <a:ea typeface="Calibri"/>
                <a:cs typeface="Calibri"/>
              </a:rPr>
              <a:t>Pozadí pro měření: RTG generátor, plutonium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Obrázek 3" descr="undefined">
            <a:extLst>
              <a:ext uri="{FF2B5EF4-FFF2-40B4-BE49-F238E27FC236}">
                <a16:creationId xmlns:a16="http://schemas.microsoft.com/office/drawing/2014/main" id="{5532B833-6310-E4D6-447D-065B25482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379" y="3985022"/>
            <a:ext cx="4086225" cy="245983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2F27B11-B1E5-451B-1FD7-1C72B961E43F}"/>
              </a:ext>
            </a:extLst>
          </p:cNvPr>
          <p:cNvSpPr txBox="1"/>
          <p:nvPr/>
        </p:nvSpPr>
        <p:spPr>
          <a:xfrm>
            <a:off x="7667625" y="6438900"/>
            <a:ext cx="43719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solidFill>
                  <a:srgbClr val="FFFFFF"/>
                </a:solidFill>
              </a:rPr>
              <a:t>https://en.wikipedia.org/wiki/Chang%27e_4</a:t>
            </a:r>
            <a:endParaRPr lang="cs-CZ" sz="1200"/>
          </a:p>
        </p:txBody>
      </p:sp>
      <p:pic>
        <p:nvPicPr>
          <p:cNvPr id="6" name="Obrázek 5" descr="Obsah obrázku červená, sedící, interiér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D0F5306A-6F9D-D28B-EB0C-4A7286182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84" y="4680857"/>
            <a:ext cx="2251983" cy="1777093"/>
          </a:xfrm>
          <a:prstGeom prst="rect">
            <a:avLst/>
          </a:prstGeom>
        </p:spPr>
      </p:pic>
      <p:pic>
        <p:nvPicPr>
          <p:cNvPr id="7" name="Obrázek 6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B0B3D118-75F9-0898-8665-359916CF7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238" y="4562475"/>
            <a:ext cx="4419600" cy="18954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90EE2D8-2D9F-6A2C-5A02-61C5460C1C19}"/>
              </a:ext>
            </a:extLst>
          </p:cNvPr>
          <p:cNvSpPr txBox="1"/>
          <p:nvPr/>
        </p:nvSpPr>
        <p:spPr>
          <a:xfrm>
            <a:off x="378178" y="6333065"/>
            <a:ext cx="762564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1" indent="-228600">
              <a:buFont typeface=""/>
              <a:buChar char="•"/>
            </a:pPr>
            <a:r>
              <a:rPr lang="cs-CZ" sz="2800" dirty="0">
                <a:cs typeface="Arial"/>
              </a:rPr>
              <a:t>​</a:t>
            </a:r>
            <a:r>
              <a:rPr lang="cs-CZ" sz="2000" u="sng" dirty="0">
                <a:solidFill>
                  <a:srgbClr val="FFFFFF"/>
                </a:solidFill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https://en.wikipedia.org/wiki/Radioisotope_thermoelectric_ge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45457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297EA3-5990-847C-0E24-676DAF36C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0B565-76BB-11AF-DC59-457C614B2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Radiace na Měsíci</a:t>
            </a:r>
            <a:endParaRPr lang="cs-CZ" sz="40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D2AD021-5A37-AE6C-A1E6-38C9CC967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24806" cy="5732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Modul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Change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, 2019</a:t>
            </a:r>
          </a:p>
          <a:p>
            <a:pPr lvl="1"/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Lunar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Lander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Neutrons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and Dosimetry experiment 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Obrázek 3" descr="Obsah obrázku text, Písmo, snímek obrazovky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5CCB5856-9B42-61FC-C186-CA930C445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18" y="1719263"/>
            <a:ext cx="10534650" cy="341947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E13781F-FED9-EC05-07B4-597B573914C2}"/>
              </a:ext>
            </a:extLst>
          </p:cNvPr>
          <p:cNvSpPr txBox="1"/>
          <p:nvPr/>
        </p:nvSpPr>
        <p:spPr>
          <a:xfrm>
            <a:off x="870857" y="5998029"/>
            <a:ext cx="103441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https://www.science.org/content/article/moon-safe-long-term-human-exploration-first-surface-radiation-measurements-show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EC4FA583-D536-D8C8-BC46-C324D0F79808}"/>
              </a:ext>
            </a:extLst>
          </p:cNvPr>
          <p:cNvSpPr/>
          <p:nvPr/>
        </p:nvSpPr>
        <p:spPr>
          <a:xfrm>
            <a:off x="1014412" y="1821656"/>
            <a:ext cx="10308431" cy="1781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521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52AEF6-6217-1BD9-A3BB-198A8D76B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636280-D7A3-55DB-BB1D-7BAD62E2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Radiace na Měsíci</a:t>
            </a:r>
            <a:endParaRPr lang="cs-CZ" sz="40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332876-AE4F-C5B4-1A76-6105D6DF5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24806" cy="5732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Modul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Change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, 2019</a:t>
            </a:r>
          </a:p>
          <a:p>
            <a:pPr lvl="1"/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Lunar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Lander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Neutrons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and Dosimetry experiment 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10" name="Obrázek 9" descr="Obsah obrázku text, snímek obrazovky, Písmo, číslo&#10;&#10;Obsah vygenerovaný umělou inteligencí může být nesprávný.">
            <a:extLst>
              <a:ext uri="{FF2B5EF4-FFF2-40B4-BE49-F238E27FC236}">
                <a16:creationId xmlns:a16="http://schemas.microsoft.com/office/drawing/2014/main" id="{5BD83ACC-563F-CEBC-80D9-9A0F77A00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474" y="1636259"/>
            <a:ext cx="9525000" cy="436245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C3DD7EC-2805-320F-B650-F830480C2740}"/>
              </a:ext>
            </a:extLst>
          </p:cNvPr>
          <p:cNvSpPr txBox="1"/>
          <p:nvPr/>
        </p:nvSpPr>
        <p:spPr>
          <a:xfrm>
            <a:off x="870857" y="5998029"/>
            <a:ext cx="103441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https://www.science.org/content/article/moon-safe-long-term-human-exploration-first-surface-radiation-measurements-show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B0EF8D2-D12A-68CB-2494-86BC76B2C1D1}"/>
              </a:ext>
            </a:extLst>
          </p:cNvPr>
          <p:cNvSpPr/>
          <p:nvPr/>
        </p:nvSpPr>
        <p:spPr>
          <a:xfrm>
            <a:off x="1404937" y="1678781"/>
            <a:ext cx="9346406" cy="21907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3315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9F5808-5C35-CA4A-9BE4-0E5B0F6D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A2404-514C-B787-1F87-52AD004A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Radiace na Měsíci</a:t>
            </a:r>
            <a:endParaRPr lang="cs-CZ" sz="4000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8BB21F-CC96-BC21-8FDD-FAD6941BA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24806" cy="5732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Modul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Change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, 2019</a:t>
            </a:r>
          </a:p>
          <a:p>
            <a:pPr lvl="1"/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Lunar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Lander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ea typeface="+mn-lt"/>
                <a:cs typeface="+mn-lt"/>
              </a:rPr>
              <a:t>Neutrons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and Dosimetry experiment </a:t>
            </a:r>
            <a:endParaRPr lang="cs-CZ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845F077-C200-45CC-FC7B-EFABE2AF1BC8}"/>
              </a:ext>
            </a:extLst>
          </p:cNvPr>
          <p:cNvSpPr txBox="1"/>
          <p:nvPr/>
        </p:nvSpPr>
        <p:spPr>
          <a:xfrm>
            <a:off x="870857" y="5998029"/>
            <a:ext cx="1034415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https://www.science.org/content/article/moon-safe-long-term-human-exploration-first-surface-radiation-measurements-show</a:t>
            </a:r>
            <a:endParaRPr lang="en-US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Obrázek 3" descr="Obsah obrázku text, Písmo, snímek obrazovky&#10;&#10;Obsah vygenerovaný umělou inteligencí může být nesprávný.">
            <a:extLst>
              <a:ext uri="{FF2B5EF4-FFF2-40B4-BE49-F238E27FC236}">
                <a16:creationId xmlns:a16="http://schemas.microsoft.com/office/drawing/2014/main" id="{4F7C78B3-57DA-D2F4-EEC5-0C96CA804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13" y="1714500"/>
            <a:ext cx="10315575" cy="342900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3E7A1046-51EC-5E9F-CCCD-431436322F4B}"/>
              </a:ext>
            </a:extLst>
          </p:cNvPr>
          <p:cNvSpPr/>
          <p:nvPr/>
        </p:nvSpPr>
        <p:spPr>
          <a:xfrm>
            <a:off x="1023937" y="3193256"/>
            <a:ext cx="10222706" cy="17811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0094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94182-555B-AD59-B153-ED91DF07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D0FE90-9F28-2F8E-DF63-8567A9274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Život na Měsíci?</a:t>
            </a:r>
            <a:endParaRPr lang="cs-CZ" dirty="0" err="1">
              <a:solidFill>
                <a:schemeClr val="bg1"/>
              </a:solidFill>
            </a:endParaRPr>
          </a:p>
        </p:txBody>
      </p:sp>
      <p:pic>
        <p:nvPicPr>
          <p:cNvPr id="11" name="Zástupný obsah 10" descr="ESA - Building a lunar base with 3D printing">
            <a:extLst>
              <a:ext uri="{FF2B5EF4-FFF2-40B4-BE49-F238E27FC236}">
                <a16:creationId xmlns:a16="http://schemas.microsoft.com/office/drawing/2014/main" id="{C3BA41B4-03D6-7345-60E2-6BEFB56C3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719" y="1473200"/>
            <a:ext cx="7735712" cy="4351338"/>
          </a:xfr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14F14F6-9BA9-3D98-03C3-7D762480FC9B}"/>
              </a:ext>
            </a:extLst>
          </p:cNvPr>
          <p:cNvSpPr txBox="1"/>
          <p:nvPr/>
        </p:nvSpPr>
        <p:spPr>
          <a:xfrm>
            <a:off x="1676400" y="5991225"/>
            <a:ext cx="89820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https://www.esa.int/Enabling_Support/Space_Engineering_Technology/Building_a_lunar_base_with_3D_printing</a:t>
            </a:r>
          </a:p>
        </p:txBody>
      </p:sp>
    </p:spTree>
    <p:extLst>
      <p:ext uri="{BB962C8B-B14F-4D97-AF65-F5344CB8AC3E}">
        <p14:creationId xmlns:p14="http://schemas.microsoft.com/office/powerpoint/2010/main" val="30724898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98B3E7-0524-A4AD-DA66-42F3AE6C0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B8D651-6956-6972-DDFD-9B809404A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Život na Měsíci?</a:t>
            </a:r>
            <a:endParaRPr lang="cs-CZ" dirty="0" err="1">
              <a:solidFill>
                <a:schemeClr val="bg1"/>
              </a:solidFill>
            </a:endParaRPr>
          </a:p>
        </p:txBody>
      </p:sp>
      <p:pic>
        <p:nvPicPr>
          <p:cNvPr id="5" name="Obrázek 4" descr="Obsah obrázku měsíc, prostor, planeta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A85D9C35-A40A-009B-DA3E-CCC16203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0" y="1557338"/>
            <a:ext cx="6019800" cy="37433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36E2EC8-A824-E22C-9C83-C24621FEB2A1}"/>
              </a:ext>
            </a:extLst>
          </p:cNvPr>
          <p:cNvSpPr txBox="1"/>
          <p:nvPr/>
        </p:nvSpPr>
        <p:spPr>
          <a:xfrm>
            <a:off x="2171700" y="5562600"/>
            <a:ext cx="71437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https://www.researchgate.net/publication/348388603_Regolith-based_additive_manufacturing_for_sustainable_development_of_lunar_infrastructure_-_An_overview</a:t>
            </a:r>
          </a:p>
        </p:txBody>
      </p:sp>
    </p:spTree>
    <p:extLst>
      <p:ext uri="{BB962C8B-B14F-4D97-AF65-F5344CB8AC3E}">
        <p14:creationId xmlns:p14="http://schemas.microsoft.com/office/powerpoint/2010/main" val="14967373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A0A24-00DE-D64B-EE90-CF26CCBB7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F0728-0286-D459-B673-32AE9DB20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Život na Měsíci?</a:t>
            </a:r>
            <a:endParaRPr lang="cs-CZ" dirty="0" err="1">
              <a:solidFill>
                <a:schemeClr val="bg1"/>
              </a:solidFill>
            </a:endParaRPr>
          </a:p>
        </p:txBody>
      </p:sp>
      <p:pic>
        <p:nvPicPr>
          <p:cNvPr id="3" name="Obrázek 2" descr="Obsah obrázku venku, černobílá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00B1DEF4-F214-85B5-8680-5A3BA67E9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68" y="718457"/>
            <a:ext cx="10266589" cy="517207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A3F5771-B011-28FD-08CF-C79AC49D0CC1}"/>
              </a:ext>
            </a:extLst>
          </p:cNvPr>
          <p:cNvSpPr txBox="1"/>
          <p:nvPr/>
        </p:nvSpPr>
        <p:spPr>
          <a:xfrm>
            <a:off x="2257425" y="6181725"/>
            <a:ext cx="7353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https://for-all-mankind.fandom.com/wiki/Jamestown</a:t>
            </a:r>
          </a:p>
        </p:txBody>
      </p:sp>
    </p:spTree>
    <p:extLst>
      <p:ext uri="{BB962C8B-B14F-4D97-AF65-F5344CB8AC3E}">
        <p14:creationId xmlns:p14="http://schemas.microsoft.com/office/powerpoint/2010/main" val="16959491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608F06-CAFC-64DE-23A7-C6B98AE16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ěsíc, Astronomický objekt, příroda, Noční nebe&#10;&#10;Obsah vygenerovaný umělou inteligencí může být nesprávný.">
            <a:extLst>
              <a:ext uri="{FF2B5EF4-FFF2-40B4-BE49-F238E27FC236}">
                <a16:creationId xmlns:a16="http://schemas.microsoft.com/office/drawing/2014/main" id="{D224F727-C83C-432F-18F4-09ECFBB6A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29" y="0"/>
            <a:ext cx="10289163" cy="6858000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5503AE2E-14F2-A0F7-79BC-E94E01FC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Moon</a:t>
            </a:r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and Mars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55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267B1A-3471-D5A0-29AB-30073C9E7A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5447F840-30F0-A640-727D-72AC19D96FD9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err="1">
                <a:solidFill>
                  <a:schemeClr val="bg1"/>
                </a:solidFill>
                <a:ea typeface="Calibri Light"/>
                <a:cs typeface="Calibri Light"/>
              </a:rPr>
              <a:t>Over</a:t>
            </a:r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cs-CZ" b="1" err="1">
                <a:solidFill>
                  <a:schemeClr val="bg1"/>
                </a:solidFill>
                <a:ea typeface="Calibri Light"/>
                <a:cs typeface="Calibri Light"/>
              </a:rPr>
              <a:t>the</a:t>
            </a:r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cs-CZ" b="1" err="1">
                <a:solidFill>
                  <a:schemeClr val="bg1"/>
                </a:solidFill>
                <a:ea typeface="Calibri Light"/>
                <a:cs typeface="Calibri Light"/>
              </a:rPr>
              <a:t>Moon</a:t>
            </a:r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 2025</a:t>
            </a:r>
            <a:endParaRPr lang="cs-CZ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8B3B2B9-15C3-442B-8F09-B9C291D9E213}"/>
              </a:ext>
            </a:extLst>
          </p:cNvPr>
          <p:cNvSpPr txBox="1"/>
          <p:nvPr/>
        </p:nvSpPr>
        <p:spPr>
          <a:xfrm>
            <a:off x="4724400" y="3200400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By Neil Armstrong - http://www.hq.nasa.gov/alsj/a11/AS11-40-5903HR.jpghttp://www.archive.org/details/AS11-40-5903 (TIFF image)NASA Image and Video Library, Public Domain, https://commons.wikimedia.org/w/index.php?curid=3847764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173F83B-33E1-6261-C2F6-DADB8A7F1EFA}"/>
              </a:ext>
            </a:extLst>
          </p:cNvPr>
          <p:cNvSpPr txBox="1"/>
          <p:nvPr/>
        </p:nvSpPr>
        <p:spPr>
          <a:xfrm>
            <a:off x="9210675" y="5305425"/>
            <a:ext cx="284797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  <a:hlinkClick r:id="rId2"/>
              </a:rPr>
              <a:t>https://www.facebook.com/fireflyspace/videos/2043876426081325/</a:t>
            </a:r>
            <a:endParaRPr lang="cs-CZ">
              <a:solidFill>
                <a:schemeClr val="bg1"/>
              </a:solidFill>
              <a:ea typeface="+mn-lt"/>
              <a:cs typeface="+mn-lt"/>
              <a:hlinkClick r:id="rId2"/>
            </a:endParaRPr>
          </a:p>
          <a:p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Blue Ghost by Firefly</a:t>
            </a:r>
          </a:p>
        </p:txBody>
      </p:sp>
      <p:pic>
        <p:nvPicPr>
          <p:cNvPr id="6" name="Obrázek 5" descr="Obsah obrázku snímek obrazovky, Digitální kompozice&#10;&#10;Obsah vygenerovaný umělou inteligencí může být nesprávný.">
            <a:extLst>
              <a:ext uri="{FF2B5EF4-FFF2-40B4-BE49-F238E27FC236}">
                <a16:creationId xmlns:a16="http://schemas.microsoft.com/office/drawing/2014/main" id="{2E917AFC-F574-D808-404C-7672E4B380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11" b="7263"/>
          <a:stretch/>
        </p:blipFill>
        <p:spPr>
          <a:xfrm>
            <a:off x="594765" y="1321253"/>
            <a:ext cx="8261998" cy="479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402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07063-DC71-205B-4323-682CA1963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3D38D0F7-4BFD-9B06-F870-8566B18D7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Mars</a:t>
            </a:r>
          </a:p>
        </p:txBody>
      </p:sp>
      <p:pic>
        <p:nvPicPr>
          <p:cNvPr id="3" name="Obrázek 2" descr="Mars (planeta) – Wikipedie">
            <a:extLst>
              <a:ext uri="{FF2B5EF4-FFF2-40B4-BE49-F238E27FC236}">
                <a16:creationId xmlns:a16="http://schemas.microsoft.com/office/drawing/2014/main" id="{C886B67C-1ED2-925D-4626-35811A0A2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066" y="900289"/>
            <a:ext cx="5179718" cy="51703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C245CC4-284C-F35D-6BA7-8FB785904478}"/>
              </a:ext>
            </a:extLst>
          </p:cNvPr>
          <p:cNvSpPr txBox="1"/>
          <p:nvPr/>
        </p:nvSpPr>
        <p:spPr>
          <a:xfrm>
            <a:off x="3535035" y="6259286"/>
            <a:ext cx="78608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https://cs.wikipedia.org/wiki/Mars_%28planeta%29</a:t>
            </a:r>
          </a:p>
        </p:txBody>
      </p:sp>
    </p:spTree>
    <p:extLst>
      <p:ext uri="{BB962C8B-B14F-4D97-AF65-F5344CB8AC3E}">
        <p14:creationId xmlns:p14="http://schemas.microsoft.com/office/powerpoint/2010/main" val="170645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E3201B-B3D9-573F-D672-40FC7DAB8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70FBFBBB-DB5F-FA8F-D07C-5572DD7F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Mars :: </a:t>
            </a:r>
            <a:r>
              <a:rPr lang="cs-CZ" sz="31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Perseverence</a:t>
            </a:r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2021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B42D9FAC-CC95-8526-1929-DCD135FF62B3}"/>
              </a:ext>
            </a:extLst>
          </p:cNvPr>
          <p:cNvSpPr txBox="1"/>
          <p:nvPr/>
        </p:nvSpPr>
        <p:spPr>
          <a:xfrm>
            <a:off x="1373222" y="6007042"/>
            <a:ext cx="56175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https://www.youtube.com/watch?v=4czjS9h4Fpg</a:t>
            </a:r>
          </a:p>
        </p:txBody>
      </p:sp>
      <p:pic>
        <p:nvPicPr>
          <p:cNvPr id="4" name="Obrázek 3" descr="Obsah obrázku sníh, zima, příroda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69D6E3F3-4952-E5AB-F432-936DAF6AE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014" y="921092"/>
            <a:ext cx="6281316" cy="47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888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3033A7-8A8B-DB17-E82F-D55FF3519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E9509A1A-EDA7-45D9-5093-47AF0D429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Mars :: </a:t>
            </a:r>
            <a:r>
              <a:rPr lang="cs-CZ" sz="3100" dirty="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Perseverence</a:t>
            </a:r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2021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838531B1-4E8C-09CF-4F73-4045E81BBC8E}"/>
              </a:ext>
            </a:extLst>
          </p:cNvPr>
          <p:cNvSpPr txBox="1"/>
          <p:nvPr/>
        </p:nvSpPr>
        <p:spPr>
          <a:xfrm>
            <a:off x="1373222" y="6007042"/>
            <a:ext cx="56175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https://www.youtube.com/watch?v=4czjS9h4Fpg</a:t>
            </a:r>
          </a:p>
        </p:txBody>
      </p:sp>
      <p:pic>
        <p:nvPicPr>
          <p:cNvPr id="3" name="Obrázek 2" descr="Obsah obrázku text, snímek obrazovky, Digitální kompozice, 3d modelování&#10;&#10;Obsah vygenerovaný umělou inteligencí může být nesprávný.">
            <a:extLst>
              <a:ext uri="{FF2B5EF4-FFF2-40B4-BE49-F238E27FC236}">
                <a16:creationId xmlns:a16="http://schemas.microsoft.com/office/drawing/2014/main" id="{F6DB1BB0-1D47-7AAF-F9AA-1FAAB742D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987" y="840287"/>
            <a:ext cx="9780608" cy="473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519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7764AA-84CA-11B7-8035-D1FB499AE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C6007-EF42-A583-63F3-DBF4AE8E9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Život na Marsu?</a:t>
            </a:r>
            <a:endParaRPr lang="cs-CZ" dirty="0" err="1">
              <a:solidFill>
                <a:schemeClr val="bg1"/>
              </a:solidFill>
            </a:endParaRPr>
          </a:p>
        </p:txBody>
      </p:sp>
      <p:pic>
        <p:nvPicPr>
          <p:cNvPr id="7" name="Obrázek 6" descr="Happy Valley Mars base in 'For All Mankind' season 4">
            <a:extLst>
              <a:ext uri="{FF2B5EF4-FFF2-40B4-BE49-F238E27FC236}">
                <a16:creationId xmlns:a16="http://schemas.microsoft.com/office/drawing/2014/main" id="{85A58AAD-F84A-631F-9120-C4A31F6AD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68" y="957943"/>
            <a:ext cx="8882742" cy="44413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B3D996B-1082-F59E-C9B0-8355A89B4121}"/>
              </a:ext>
            </a:extLst>
          </p:cNvPr>
          <p:cNvSpPr txBox="1"/>
          <p:nvPr/>
        </p:nvSpPr>
        <p:spPr>
          <a:xfrm>
            <a:off x="3048000" y="5895975"/>
            <a:ext cx="655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https://www.humanmars.net/2024/01/mars-base-for-200-people-in-for-all.html</a:t>
            </a:r>
          </a:p>
        </p:txBody>
      </p:sp>
    </p:spTree>
    <p:extLst>
      <p:ext uri="{BB962C8B-B14F-4D97-AF65-F5344CB8AC3E}">
        <p14:creationId xmlns:p14="http://schemas.microsoft.com/office/powerpoint/2010/main" val="27117781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7DC038-F418-A5B9-03A1-89BAC5E0E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09E4B6-2698-972A-1F6D-5E3D6B36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Život na Marsu?</a:t>
            </a:r>
            <a:endParaRPr lang="cs-CZ" err="1">
              <a:solidFill>
                <a:schemeClr val="bg1"/>
              </a:solidFill>
            </a:endParaRPr>
          </a:p>
        </p:txBody>
      </p:sp>
      <p:pic>
        <p:nvPicPr>
          <p:cNvPr id="7" name="Obrázek 6" descr="Happy Valley Mars base in 'For All Mankind' season 4">
            <a:extLst>
              <a:ext uri="{FF2B5EF4-FFF2-40B4-BE49-F238E27FC236}">
                <a16:creationId xmlns:a16="http://schemas.microsoft.com/office/drawing/2014/main" id="{017923EB-4914-3F71-2BA3-96AF8611C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868" y="957943"/>
            <a:ext cx="8882742" cy="44413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BF7812E-ECC6-A6F2-A027-B5DFA419EB87}"/>
              </a:ext>
            </a:extLst>
          </p:cNvPr>
          <p:cNvSpPr txBox="1"/>
          <p:nvPr/>
        </p:nvSpPr>
        <p:spPr>
          <a:xfrm>
            <a:off x="3048000" y="5895975"/>
            <a:ext cx="655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https://www.humanmars.net/2024/01/mars-base-for-200-people-in-for-all.html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F627171-DEFF-B2B2-4E26-7C13744980C8}"/>
              </a:ext>
            </a:extLst>
          </p:cNvPr>
          <p:cNvSpPr txBox="1"/>
          <p:nvPr/>
        </p:nvSpPr>
        <p:spPr>
          <a:xfrm>
            <a:off x="1833562" y="2426493"/>
            <a:ext cx="89916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4400" b="1">
                <a:solidFill>
                  <a:schemeClr val="bg1"/>
                </a:solidFill>
                <a:ea typeface="Calibri"/>
                <a:cs typeface="Calibri"/>
              </a:rPr>
              <a:t>...just </a:t>
            </a:r>
            <a:r>
              <a:rPr lang="cs-CZ" sz="4400" b="1" err="1">
                <a:solidFill>
                  <a:schemeClr val="bg1"/>
                </a:solidFill>
                <a:ea typeface="Calibri"/>
                <a:cs typeface="Calibri"/>
              </a:rPr>
              <a:t>don't</a:t>
            </a:r>
            <a:r>
              <a:rPr lang="cs-CZ" sz="4400" b="1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sz="4400" b="1" err="1">
                <a:solidFill>
                  <a:schemeClr val="bg1"/>
                </a:solidFill>
                <a:ea typeface="Calibri"/>
                <a:cs typeface="Calibri"/>
              </a:rPr>
              <a:t>forget</a:t>
            </a:r>
            <a:r>
              <a:rPr lang="cs-CZ" sz="4400" b="1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sz="4400" b="1" err="1">
                <a:solidFill>
                  <a:schemeClr val="bg1"/>
                </a:solidFill>
                <a:ea typeface="Calibri"/>
                <a:cs typeface="Calibri"/>
              </a:rPr>
              <a:t>all</a:t>
            </a:r>
            <a:r>
              <a:rPr lang="cs-CZ" sz="4400" b="1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sz="4400" b="1" err="1">
                <a:solidFill>
                  <a:schemeClr val="bg1"/>
                </a:solidFill>
                <a:ea typeface="Calibri"/>
                <a:cs typeface="Calibri"/>
              </a:rPr>
              <a:t>the</a:t>
            </a:r>
            <a:r>
              <a:rPr lang="cs-CZ" sz="4400" b="1">
                <a:solidFill>
                  <a:schemeClr val="bg1"/>
                </a:solidFill>
                <a:ea typeface="Calibri"/>
                <a:cs typeface="Calibri"/>
              </a:rPr>
              <a:t> </a:t>
            </a:r>
            <a:r>
              <a:rPr lang="cs-CZ" sz="4400" b="1" err="1">
                <a:solidFill>
                  <a:schemeClr val="bg1"/>
                </a:solidFill>
                <a:ea typeface="Calibri"/>
                <a:cs typeface="Calibri"/>
              </a:rPr>
              <a:t>radiation</a:t>
            </a:r>
            <a:r>
              <a:rPr lang="cs-CZ" sz="4400" b="1">
                <a:solidFill>
                  <a:schemeClr val="bg1"/>
                </a:solidFill>
                <a:ea typeface="Calibri"/>
                <a:cs typeface="Calibri"/>
              </a:rPr>
              <a:t>! ;-)</a:t>
            </a:r>
          </a:p>
        </p:txBody>
      </p:sp>
    </p:spTree>
    <p:extLst>
      <p:ext uri="{BB962C8B-B14F-4D97-AF65-F5344CB8AC3E}">
        <p14:creationId xmlns:p14="http://schemas.microsoft.com/office/powerpoint/2010/main" val="9056189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92C5E0-9B96-2305-2CD2-02447C56F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9D8E6-27D4-5903-56F2-5F4BC8A1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/>
          </a:bodyPr>
          <a:lstStyle/>
          <a:p>
            <a:pPr algn="ctr"/>
            <a:r>
              <a:rPr lang="cs-CZ" sz="3100" err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Links</a:t>
            </a:r>
            <a:endParaRPr lang="cs-CZ" err="1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8EFF5A-FB2C-37FA-2484-84C4A6735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57" y="723656"/>
            <a:ext cx="11815281" cy="5875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https://www.cnsc-ccsn.gc.ca/eng/resources/radiation/radiation-doses/</a:t>
            </a:r>
            <a:endParaRPr lang="cs-CZ"/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https://www.spaceweather.com/</a:t>
            </a:r>
            <a:r>
              <a:rPr lang="en-US" sz="18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en-US">
              <a:solidFill>
                <a:schemeClr val="bg1"/>
              </a:solidFill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https://www.science.org/doi/10.1126/sciadv.aaz1334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https://www.science.org/content/article/moon-safe-long-term-human-exploration-first-surface-radiation-measurements-show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https://www.science.org/doi/10.1126/sciadv.aaz1334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==&gt; PDF: 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https://www.science.org/doi/pdf/10.1126/sciadv.aaz1334</a:t>
            </a:r>
            <a:r>
              <a:rPr lang="cs-CZ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https://www.space.com/moon-radiation-dose-for-astronauts-measured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https://www.sciencedirect.com/science/article/pii/S0032063312002085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https://www.nature.com/articles/s41598-023-40405-0</a:t>
            </a:r>
            <a:endParaRPr lang="cs-CZ">
              <a:solidFill>
                <a:schemeClr val="bg1"/>
              </a:solidFill>
              <a:ea typeface="Calibri"/>
              <a:cs typeface="Calibri"/>
            </a:endParaRPr>
          </a:p>
          <a:p>
            <a:r>
              <a:rPr lang="cs-CZ" dirty="0">
                <a:solidFill>
                  <a:schemeClr val="bg1"/>
                </a:solidFill>
                <a:ea typeface="+mn-lt"/>
                <a:cs typeface="+mn-lt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https://www.spaceweather.com/</a:t>
            </a:r>
            <a:endParaRPr lang="cs-CZ" dirty="0">
              <a:solidFill>
                <a:schemeClr val="bg1"/>
              </a:solidFill>
              <a:ea typeface="+mn-lt"/>
              <a:cs typeface="+mn-lt"/>
            </a:endParaRPr>
          </a:p>
          <a:p>
            <a:r>
              <a:rPr lang="cs-CZ" dirty="0">
                <a:solidFill>
                  <a:schemeClr val="bg1"/>
                </a:solidFill>
                <a:ea typeface="Calibri"/>
                <a:cs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https://marspedia.org/Radiation</a:t>
            </a:r>
            <a:r>
              <a:rPr lang="cs-CZ" dirty="0">
                <a:solidFill>
                  <a:srgbClr val="000000"/>
                </a:solidFill>
                <a:ea typeface="Calibri"/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66687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0416" y="2797863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err="1">
                <a:solidFill>
                  <a:schemeClr val="bg1"/>
                </a:solidFill>
              </a:rPr>
              <a:t>Backup</a:t>
            </a:r>
            <a:endParaRPr lang="cs-CZ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1036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A5C62-8DF6-9D9C-5DCE-7BD6958E03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EFCF8F-A3A2-48B5-639F-AC6DFFE26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Aplikace </a:t>
            </a:r>
            <a:r>
              <a:rPr lang="cs-CZ" b="1" dirty="0" err="1">
                <a:solidFill>
                  <a:schemeClr val="bg1"/>
                </a:solidFill>
              </a:rPr>
              <a:t>Medipix</a:t>
            </a:r>
            <a:r>
              <a:rPr lang="cs-CZ" b="1" dirty="0">
                <a:solidFill>
                  <a:schemeClr val="bg1"/>
                </a:solidFill>
              </a:rPr>
              <a:t>/</a:t>
            </a:r>
            <a:r>
              <a:rPr lang="cs-CZ" b="1" dirty="0" err="1">
                <a:solidFill>
                  <a:schemeClr val="bg1"/>
                </a:solidFill>
              </a:rPr>
              <a:t>Timepix</a:t>
            </a:r>
            <a:endParaRPr lang="cs-CZ" dirty="0" err="1">
              <a:solidFill>
                <a:schemeClr val="bg1"/>
              </a:solidFill>
            </a:endParaRPr>
          </a:p>
        </p:txBody>
      </p:sp>
      <p:pic>
        <p:nvPicPr>
          <p:cNvPr id="8" name="Zástupný obsah 7" descr="3D colour x-ray image">
            <a:extLst>
              <a:ext uri="{FF2B5EF4-FFF2-40B4-BE49-F238E27FC236}">
                <a16:creationId xmlns:a16="http://schemas.microsoft.com/office/drawing/2014/main" id="{4CA4EA3A-F8C7-5D42-F66B-B4D5BF23A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812" y="2024856"/>
            <a:ext cx="6048375" cy="3952875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8E34269-4A5C-C842-B2F9-CC1909758675}"/>
              </a:ext>
            </a:extLst>
          </p:cNvPr>
          <p:cNvSpPr txBox="1"/>
          <p:nvPr/>
        </p:nvSpPr>
        <p:spPr>
          <a:xfrm>
            <a:off x="2695353" y="6106632"/>
            <a:ext cx="67924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https://cerncourier.com/a/first-human-3d-x-ray-in-colour/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cs-CZ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https://advacam.com/application/biomedical/</a:t>
            </a:r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cs-CZ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028130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5" t="18898" r="1951" b="5610"/>
          <a:stretch/>
        </p:blipFill>
        <p:spPr>
          <a:xfrm>
            <a:off x="8346953" y="223846"/>
            <a:ext cx="3478602" cy="3162731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02" r="1038" b="4732"/>
          <a:stretch/>
        </p:blipFill>
        <p:spPr>
          <a:xfrm>
            <a:off x="1171635" y="234182"/>
            <a:ext cx="3465356" cy="315239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0" t="2955" r="16171" b="10050"/>
          <a:stretch/>
        </p:blipFill>
        <p:spPr>
          <a:xfrm>
            <a:off x="4808306" y="3503487"/>
            <a:ext cx="3329359" cy="3249723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4" t="6629" r="13767" b="8382"/>
          <a:stretch/>
        </p:blipFill>
        <p:spPr>
          <a:xfrm>
            <a:off x="1130157" y="3503487"/>
            <a:ext cx="3506834" cy="324972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3737" r="3350" b="12304"/>
          <a:stretch/>
        </p:blipFill>
        <p:spPr>
          <a:xfrm>
            <a:off x="4854576" y="308225"/>
            <a:ext cx="3283090" cy="300005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" t="925" r="1484" b="10168"/>
          <a:stretch/>
        </p:blipFill>
        <p:spPr>
          <a:xfrm>
            <a:off x="8346953" y="3503487"/>
            <a:ext cx="3453494" cy="327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392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547007" y="57150"/>
            <a:ext cx="11413671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What has CERN/basic research ever done for us?</a:t>
            </a:r>
            <a:endParaRPr lang="cs-CZ" b="1">
              <a:solidFill>
                <a:schemeClr val="bg1"/>
              </a:solidFill>
            </a:endParaRPr>
          </a:p>
        </p:txBody>
      </p:sp>
      <p:pic>
        <p:nvPicPr>
          <p:cNvPr id="1026" name="Picture 2" descr="VÃ½sledek obrÃ¡zku pro what have romans ever done for 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05" y="221652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837" y="1059943"/>
            <a:ext cx="3020441" cy="1937613"/>
          </a:xfrm>
          <a:prstGeom prst="rect">
            <a:avLst/>
          </a:prstGeom>
        </p:spPr>
      </p:pic>
      <p:pic>
        <p:nvPicPr>
          <p:cNvPr id="1028" name="Picture 4" descr="VÃ½sledek obrÃ¡zku pro positron emission tomograph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6" y="4109973"/>
            <a:ext cx="3061607" cy="22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112" y="910317"/>
            <a:ext cx="1662793" cy="249419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866733" y="3114674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WWW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1938112" y="3387908"/>
            <a:ext cx="141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Touch screen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99607" y="6378062"/>
            <a:ext cx="310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Positron Emission Tomography</a:t>
            </a:r>
            <a:endParaRPr lang="cs-CZ" b="1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7"/>
          <a:stretch/>
        </p:blipFill>
        <p:spPr>
          <a:xfrm>
            <a:off x="7755991" y="3601124"/>
            <a:ext cx="1993081" cy="2703859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7994187" y="6381572"/>
            <a:ext cx="1687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Hadron therapy</a:t>
            </a:r>
            <a:endParaRPr lang="cs-CZ" b="1">
              <a:solidFill>
                <a:schemeClr val="bg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438560" y="3860624"/>
            <a:ext cx="2896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chemeClr val="bg1"/>
                </a:solidFill>
              </a:rPr>
              <a:t>Monty Python’s Life of Brian</a:t>
            </a:r>
            <a:endParaRPr lang="cs-CZ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7B908A-F52B-CE2D-A70F-174F14DDA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0BB993A2-C96C-91C8-8E1A-C06B3C57C596}"/>
              </a:ext>
            </a:extLst>
          </p:cNvPr>
          <p:cNvSpPr txBox="1">
            <a:spLocks/>
          </p:cNvSpPr>
          <p:nvPr/>
        </p:nvSpPr>
        <p:spPr>
          <a:xfrm>
            <a:off x="838200" y="57150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err="1">
                <a:solidFill>
                  <a:schemeClr val="bg1"/>
                </a:solidFill>
                <a:ea typeface="Calibri Light"/>
                <a:cs typeface="Calibri Light"/>
              </a:rPr>
              <a:t>Space</a:t>
            </a:r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 </a:t>
            </a:r>
            <a:r>
              <a:rPr lang="cs-CZ" b="1" err="1">
                <a:solidFill>
                  <a:schemeClr val="bg1"/>
                </a:solidFill>
                <a:ea typeface="Calibri Light"/>
                <a:cs typeface="Calibri Light"/>
              </a:rPr>
              <a:t>weather</a:t>
            </a:r>
            <a:r>
              <a:rPr lang="cs-CZ" b="1">
                <a:solidFill>
                  <a:schemeClr val="bg1"/>
                </a:solidFill>
                <a:ea typeface="Calibri Light"/>
                <a:cs typeface="Calibri Light"/>
              </a:rPr>
              <a:t> (polární záře, Libavá, 2024)</a:t>
            </a:r>
            <a:endParaRPr lang="cs-CZ" err="1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C5F19C5-A4CB-D793-05BA-D5EB3D590F9F}"/>
              </a:ext>
            </a:extLst>
          </p:cNvPr>
          <p:cNvSpPr txBox="1"/>
          <p:nvPr/>
        </p:nvSpPr>
        <p:spPr>
          <a:xfrm>
            <a:off x="4724400" y="3200400"/>
            <a:ext cx="2743200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By Neil Armstrong - http://www.hq.nasa.gov/alsj/a11/AS11-40-5903HR.jpghttp://www.archive.org/details/AS11-40-5903 (TIFF image)NASA Image and Video Library, Public Domain, https://commons.wikimedia.org/w/index.php?curid=3847764</a:t>
            </a:r>
          </a:p>
        </p:txBody>
      </p:sp>
      <p:pic>
        <p:nvPicPr>
          <p:cNvPr id="6" name="Obrázek 5" descr="Obsah obrázku venku, strom, obloha, hvězda&#10;&#10;Obsah vygenerovaný umělou inteligencí může být nesprávný.">
            <a:extLst>
              <a:ext uri="{FF2B5EF4-FFF2-40B4-BE49-F238E27FC236}">
                <a16:creationId xmlns:a16="http://schemas.microsoft.com/office/drawing/2014/main" id="{5491C1FA-4C44-3A66-5FA2-2B6A10F4E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58" y="1083128"/>
            <a:ext cx="8124615" cy="541156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60BCBEB-4EEC-A098-E2C2-ACB9D00DCC3C}"/>
              </a:ext>
            </a:extLst>
          </p:cNvPr>
          <p:cNvSpPr txBox="1"/>
          <p:nvPr/>
        </p:nvSpPr>
        <p:spPr>
          <a:xfrm>
            <a:off x="5124450" y="6486525"/>
            <a:ext cx="467677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https://flic.kr/s/aHBqjBpRT7</a:t>
            </a:r>
          </a:p>
        </p:txBody>
      </p:sp>
    </p:spTree>
    <p:extLst>
      <p:ext uri="{BB962C8B-B14F-4D97-AF65-F5344CB8AC3E}">
        <p14:creationId xmlns:p14="http://schemas.microsoft.com/office/powerpoint/2010/main" val="1978507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7150"/>
            <a:ext cx="10515600" cy="606425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Princip rentgenu, defektoskopie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3" t="2191" r="10035" b="9031"/>
          <a:stretch/>
        </p:blipFill>
        <p:spPr>
          <a:xfrm>
            <a:off x="8068176" y="3905821"/>
            <a:ext cx="2873801" cy="239223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3737" r="3350" b="12304"/>
          <a:stretch/>
        </p:blipFill>
        <p:spPr>
          <a:xfrm>
            <a:off x="5001831" y="3905821"/>
            <a:ext cx="2748012" cy="239223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1" t="4838" r="527" b="8483"/>
          <a:stretch/>
        </p:blipFill>
        <p:spPr>
          <a:xfrm>
            <a:off x="8068176" y="755626"/>
            <a:ext cx="2873801" cy="269649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11536" r="11080" b="11399"/>
          <a:stretch/>
        </p:blipFill>
        <p:spPr>
          <a:xfrm>
            <a:off x="5001831" y="797138"/>
            <a:ext cx="2748012" cy="2654979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154112" y="749946"/>
            <a:ext cx="47158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chemeClr val="bg1"/>
                </a:solidFill>
              </a:rPr>
              <a:t>Průchod záření různou tloušťkou různých materiálů:</a:t>
            </a:r>
          </a:p>
          <a:p>
            <a:r>
              <a:rPr lang="cs-CZ" sz="2800">
                <a:solidFill>
                  <a:schemeClr val="bg1"/>
                </a:solidFill>
              </a:rPr>
              <a:t>ulita, šroubek, lastura, řetízek.</a:t>
            </a:r>
          </a:p>
        </p:txBody>
      </p:sp>
    </p:spTree>
    <p:extLst>
      <p:ext uri="{BB962C8B-B14F-4D97-AF65-F5344CB8AC3E}">
        <p14:creationId xmlns:p14="http://schemas.microsoft.com/office/powerpoint/2010/main" val="28036474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Interakce fotonů</a:t>
            </a:r>
            <a:endParaRPr lang="cs-CZ">
              <a:solidFill>
                <a:schemeClr val="bg1"/>
              </a:solidFill>
            </a:endParaRPr>
          </a:p>
        </p:txBody>
      </p:sp>
      <p:pic>
        <p:nvPicPr>
          <p:cNvPr id="3" name="Zástupný obsah 2" descr="Obsah obrázku text, diagram, Písmo, číslo&#10;&#10;Popis se vygeneroval automaticky.">
            <a:extLst>
              <a:ext uri="{FF2B5EF4-FFF2-40B4-BE49-F238E27FC236}">
                <a16:creationId xmlns:a16="http://schemas.microsoft.com/office/drawing/2014/main" id="{FA79D534-C460-FED2-E216-F96AFEDE6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6271" y="726031"/>
            <a:ext cx="7520446" cy="5836754"/>
          </a:xfrm>
        </p:spPr>
      </p:pic>
    </p:spTree>
    <p:extLst>
      <p:ext uri="{BB962C8B-B14F-4D97-AF65-F5344CB8AC3E}">
        <p14:creationId xmlns:p14="http://schemas.microsoft.com/office/powerpoint/2010/main" val="25402866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>
                <a:solidFill>
                  <a:schemeClr val="bg1"/>
                </a:solidFill>
              </a:rPr>
              <a:t>Ionizační ztráty elektronů</a:t>
            </a:r>
            <a:endParaRPr lang="cs-CZ" b="1">
              <a:solidFill>
                <a:schemeClr val="bg1"/>
              </a:solidFill>
              <a:ea typeface="Calibri Light"/>
              <a:cs typeface="Calibri Light"/>
            </a:endParaRPr>
          </a:p>
        </p:txBody>
      </p:sp>
      <p:pic>
        <p:nvPicPr>
          <p:cNvPr id="6" name="Zástupný obsah 5" descr="Obsah obrázku text, diagram, Písmo, řada/pruh&#10;&#10;Popis se vygeneroval automaticky.">
            <a:extLst>
              <a:ext uri="{FF2B5EF4-FFF2-40B4-BE49-F238E27FC236}">
                <a16:creationId xmlns:a16="http://schemas.microsoft.com/office/drawing/2014/main" id="{A09C57C1-2F61-AF69-03DD-A094868AB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691" y="719729"/>
            <a:ext cx="7471676" cy="5848846"/>
          </a:xfrm>
        </p:spPr>
      </p:pic>
    </p:spTree>
    <p:extLst>
      <p:ext uri="{BB962C8B-B14F-4D97-AF65-F5344CB8AC3E}">
        <p14:creationId xmlns:p14="http://schemas.microsoft.com/office/powerpoint/2010/main" val="29030082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6DF120-1DAF-6EE4-BA00-577DC7D10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1599F-123C-4C7D-70D5-EAE4DDF05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U </a:t>
            </a:r>
            <a:r>
              <a:rPr lang="cs-CZ" b="1" dirty="0" err="1">
                <a:solidFill>
                  <a:schemeClr val="bg1"/>
                </a:solidFill>
              </a:rPr>
              <a:t>glass</a:t>
            </a:r>
            <a:endParaRPr lang="cs-CZ" dirty="0" err="1"/>
          </a:p>
        </p:txBody>
      </p:sp>
      <p:pic>
        <p:nvPicPr>
          <p:cNvPr id="5" name="Zástupný obsah 4" descr="Obsah obrázku text, snímek obrazovky, displej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D80F8115-CF3A-C12B-BE96-1C56CFFF6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100" y="803195"/>
            <a:ext cx="7087951" cy="5875337"/>
          </a:xfrm>
        </p:spPr>
      </p:pic>
    </p:spTree>
    <p:extLst>
      <p:ext uri="{BB962C8B-B14F-4D97-AF65-F5344CB8AC3E}">
        <p14:creationId xmlns:p14="http://schemas.microsoft.com/office/powerpoint/2010/main" val="7492389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B1FC43-3F8E-58FE-072C-6A3AFA536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3D532-4538-3BDD-B480-4BBDBFE1F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461" y="96227"/>
            <a:ext cx="10515600" cy="627429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</a:rPr>
              <a:t>U </a:t>
            </a:r>
            <a:r>
              <a:rPr lang="cs-CZ" b="1" dirty="0" err="1">
                <a:solidFill>
                  <a:schemeClr val="bg1"/>
                </a:solidFill>
              </a:rPr>
              <a:t>glass</a:t>
            </a:r>
            <a:r>
              <a:rPr lang="cs-CZ" b="1" dirty="0">
                <a:solidFill>
                  <a:schemeClr val="bg1"/>
                </a:solidFill>
              </a:rPr>
              <a:t>, </a:t>
            </a:r>
            <a:r>
              <a:rPr lang="cs-CZ" b="1" dirty="0" err="1">
                <a:solidFill>
                  <a:schemeClr val="bg1"/>
                </a:solidFill>
              </a:rPr>
              <a:t>longer</a:t>
            </a:r>
            <a:endParaRPr lang="cs-CZ" dirty="0" err="1">
              <a:solidFill>
                <a:schemeClr val="bg1"/>
              </a:solidFill>
            </a:endParaRPr>
          </a:p>
        </p:txBody>
      </p:sp>
      <p:pic>
        <p:nvPicPr>
          <p:cNvPr id="6" name="Zástupný obsah 5" descr="Obsah obrázku text, snímek obrazovky, Barevnost, software&#10;&#10;Obsah vygenerovaný umělou inteligencí může být nesprávný.">
            <a:extLst>
              <a:ext uri="{FF2B5EF4-FFF2-40B4-BE49-F238E27FC236}">
                <a16:creationId xmlns:a16="http://schemas.microsoft.com/office/drawing/2014/main" id="{B8642089-5CFD-2E23-D261-D13E99019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2548" y="870714"/>
            <a:ext cx="6893308" cy="5894629"/>
          </a:xfrm>
        </p:spPr>
      </p:pic>
    </p:spTree>
    <p:extLst>
      <p:ext uri="{BB962C8B-B14F-4D97-AF65-F5344CB8AC3E}">
        <p14:creationId xmlns:p14="http://schemas.microsoft.com/office/powerpoint/2010/main" val="2233638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5D716-DA8F-4F6F-506A-F22DEAF78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E1C449D8-FF17-83A1-1A0C-EC86F3C1866D}"/>
              </a:ext>
            </a:extLst>
          </p:cNvPr>
          <p:cNvSpPr txBox="1">
            <a:spLocks/>
          </p:cNvSpPr>
          <p:nvPr/>
        </p:nvSpPr>
        <p:spPr>
          <a:xfrm>
            <a:off x="647700" y="2992582"/>
            <a:ext cx="10515600" cy="6064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>
                <a:solidFill>
                  <a:schemeClr val="bg1"/>
                </a:solidFill>
                <a:ea typeface="Calibri Light"/>
                <a:cs typeface="Calibri Light"/>
              </a:rPr>
              <a:t>Částice a ionizující záření</a:t>
            </a:r>
          </a:p>
        </p:txBody>
      </p:sp>
    </p:spTree>
    <p:extLst>
      <p:ext uri="{BB962C8B-B14F-4D97-AF65-F5344CB8AC3E}">
        <p14:creationId xmlns:p14="http://schemas.microsoft.com/office/powerpoint/2010/main" val="379188730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84</Slides>
  <Notes>0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84</vt:i4>
      </vt:variant>
    </vt:vector>
  </HeadingPairs>
  <TitlesOfParts>
    <vt:vector size="85" baseType="lpstr">
      <vt:lpstr>Motiv Office</vt:lpstr>
      <vt:lpstr>Ionizující záření a  Částicová kamera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Částice</vt:lpstr>
      <vt:lpstr>Prezentace aplikace PowerPoint</vt:lpstr>
      <vt:lpstr>Atom vodíku – stojaté vlny elektronů kolem jádra</vt:lpstr>
      <vt:lpstr>Atom vodíku – stojaté vlny elektronů kolem jádra</vt:lpstr>
      <vt:lpstr>Jádro – protony a neutrony</vt:lpstr>
      <vt:lpstr>Rozpad volného neutronu</vt:lpstr>
      <vt:lpstr>Rozpad protonu (energeticky lze v jádře)</vt:lpstr>
      <vt:lpstr>Rozpad atomu</vt:lpstr>
      <vt:lpstr>Radioaktivita</vt:lpstr>
      <vt:lpstr>Syntéza prvků ve hvězdách</vt:lpstr>
      <vt:lpstr>Částicová kamerka MX-10</vt:lpstr>
      <vt:lpstr>Umělé zdroje záření</vt:lpstr>
      <vt:lpstr>Ionizační ztráty těžkých částic</vt:lpstr>
      <vt:lpstr>Gama</vt:lpstr>
      <vt:lpstr>Beta</vt:lpstr>
      <vt:lpstr>Alfa</vt:lpstr>
      <vt:lpstr>Jak částice vidí kamera MX-10</vt:lpstr>
      <vt:lpstr>Radiační pozadí – „nic“ po 6 hodinách</vt:lpstr>
      <vt:lpstr>Radiační pozadí – „nic“ po 6 hodinách</vt:lpstr>
      <vt:lpstr>Sklenička z uranového skla,  5 minut</vt:lpstr>
      <vt:lpstr>Aktivita lidského těla</vt:lpstr>
      <vt:lpstr>Aktivita lidského těla</vt:lpstr>
      <vt:lpstr>Dávka a dávková rychlost</vt:lpstr>
      <vt:lpstr>Radiobiologické účinky ionizujícího záření</vt:lpstr>
      <vt:lpstr>Jak částice vidí kamera MX-10</vt:lpstr>
      <vt:lpstr>Jak částice vidí kamera MX-10</vt:lpstr>
      <vt:lpstr>Miony</vt:lpstr>
      <vt:lpstr>Jak částice vidí kamera MX-10</vt:lpstr>
      <vt:lpstr>Jak částice vidí kamera MX-10</vt:lpstr>
      <vt:lpstr>S detektory v letadle</vt:lpstr>
      <vt:lpstr>S detektory v letadle</vt:lpstr>
      <vt:lpstr>S detektory v letadle</vt:lpstr>
      <vt:lpstr>V letadle, cca 10min</vt:lpstr>
      <vt:lpstr>Ve svazku částic na urychlovači SPS v CERN</vt:lpstr>
      <vt:lpstr>Ve svazku částic na urychlovači SPS v CERN</vt:lpstr>
      <vt:lpstr>Mezinárodní kosmická stanice</vt:lpstr>
      <vt:lpstr>Van Allenovy pásy</vt:lpstr>
      <vt:lpstr>Van Allenovy pásy</vt:lpstr>
      <vt:lpstr>Letadlo</vt:lpstr>
      <vt:lpstr>Jeskyně</vt:lpstr>
      <vt:lpstr>Svazek pionů</vt:lpstr>
      <vt:lpstr>Vesmír</vt:lpstr>
      <vt:lpstr>Vesmír</vt:lpstr>
      <vt:lpstr>Aplikace</vt:lpstr>
      <vt:lpstr>Vesmír</vt:lpstr>
      <vt:lpstr>Firefly's Blue Ghost, 2025</vt:lpstr>
      <vt:lpstr>Radiace na Měsíci</vt:lpstr>
      <vt:lpstr>Radiace na Měsíci</vt:lpstr>
      <vt:lpstr>Radiace na Měsíci</vt:lpstr>
      <vt:lpstr>Radiace na Měsíci</vt:lpstr>
      <vt:lpstr>Radiace na Měsíci</vt:lpstr>
      <vt:lpstr>Radiace na Měsíci</vt:lpstr>
      <vt:lpstr>Radiace na Měsíci</vt:lpstr>
      <vt:lpstr>Radiace na Měsíci</vt:lpstr>
      <vt:lpstr>Život na Měsíci?</vt:lpstr>
      <vt:lpstr>Život na Měsíci?</vt:lpstr>
      <vt:lpstr>Život na Měsíci?</vt:lpstr>
      <vt:lpstr>Moon and Mars</vt:lpstr>
      <vt:lpstr>Mars</vt:lpstr>
      <vt:lpstr>Mars :: Perseverence 2021</vt:lpstr>
      <vt:lpstr>Mars :: Perseverence 2021</vt:lpstr>
      <vt:lpstr>Život na Marsu?</vt:lpstr>
      <vt:lpstr>Život na Marsu?</vt:lpstr>
      <vt:lpstr>Links</vt:lpstr>
      <vt:lpstr>Backup</vt:lpstr>
      <vt:lpstr>Aplikace Medipix/Timepix</vt:lpstr>
      <vt:lpstr>Prezentace aplikace PowerPoint</vt:lpstr>
      <vt:lpstr>What has CERN/basic research ever done for us?</vt:lpstr>
      <vt:lpstr>Princip rentgenu, defektoskopie</vt:lpstr>
      <vt:lpstr>Interakce fotonů</vt:lpstr>
      <vt:lpstr>Ionizační ztráty elektronů</vt:lpstr>
      <vt:lpstr>U glass</vt:lpstr>
      <vt:lpstr>U glass, longer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Částicová kamerka MX-10</dc:title>
  <dc:creator>Jiri Kvita</dc:creator>
  <cp:revision>301</cp:revision>
  <dcterms:created xsi:type="dcterms:W3CDTF">2019-11-13T21:54:46Z</dcterms:created>
  <dcterms:modified xsi:type="dcterms:W3CDTF">2025-03-06T13:40:11Z</dcterms:modified>
</cp:coreProperties>
</file>