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23"/>
  </p:notesMasterIdLst>
  <p:sldIdLst>
    <p:sldId id="256" r:id="rId2"/>
    <p:sldId id="280" r:id="rId3"/>
    <p:sldId id="276" r:id="rId4"/>
    <p:sldId id="259" r:id="rId5"/>
    <p:sldId id="265" r:id="rId6"/>
    <p:sldId id="289" r:id="rId7"/>
    <p:sldId id="288" r:id="rId8"/>
    <p:sldId id="261" r:id="rId9"/>
    <p:sldId id="283" r:id="rId10"/>
    <p:sldId id="282" r:id="rId11"/>
    <p:sldId id="279" r:id="rId12"/>
    <p:sldId id="271" r:id="rId13"/>
    <p:sldId id="287" r:id="rId14"/>
    <p:sldId id="273" r:id="rId15"/>
    <p:sldId id="278" r:id="rId16"/>
    <p:sldId id="281" r:id="rId17"/>
    <p:sldId id="277" r:id="rId18"/>
    <p:sldId id="274" r:id="rId19"/>
    <p:sldId id="286" r:id="rId20"/>
    <p:sldId id="284" r:id="rId21"/>
    <p:sldId id="26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F73"/>
    <a:srgbClr val="748596"/>
    <a:srgbClr val="738395"/>
    <a:srgbClr val="6E7D8F"/>
    <a:srgbClr val="1B5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0D154-27FF-19AE-4663-AEE266D15FB9}" v="737" dt="2020-05-24T18:07:26.227"/>
    <p1510:client id="{1C2272C5-1591-48D1-B66C-E5ACF2CFF7C8}" v="514" dt="2020-05-19T09:09:31.511"/>
    <p1510:client id="{2B2B7A57-A976-C7EE-F6EB-A1DC3A1CD8E9}" v="15" dt="2020-04-19T18:40:11.601"/>
    <p1510:client id="{2D1B4B16-1239-0EC6-EBD2-6C20E1EDCB05}" v="158" dt="2020-05-27T11:54:02.586"/>
    <p1510:client id="{5567242A-5A55-B541-0612-D329629EB6D2}" v="186" dt="2020-05-20T19:03:31.894"/>
    <p1510:client id="{587368DE-C555-2650-7347-CDC3207514DC}" v="1416" dt="2020-05-21T10:04:17.641"/>
    <p1510:client id="{7F59BD4F-4F71-E185-10F5-54C171E321D0}" v="48" dt="2020-05-26T19:43:13.621"/>
    <p1510:client id="{7F72C429-0E01-4D88-A6EF-F945E2E9AA31}" v="111" dt="2020-05-26T11:19:49.215"/>
    <p1510:client id="{824CA16A-FBF8-C3FD-E1A5-B9D0822850F4}" v="1128" dt="2020-05-25T11:21:29.697"/>
    <p1510:client id="{BA68DD6C-DFE9-6819-C018-70F366DDF05A}" v="82" dt="2020-05-26T11:51:04.412"/>
    <p1510:client id="{C3C2373A-B1BD-8CC9-289F-33BCC9890DAC}" v="89" dt="2020-04-19T18:37:29.667"/>
    <p1510:client id="{C70FB8BA-3900-897E-F780-B17E9FB5D5AC}" v="54" dt="2020-05-25T19:20:07.431"/>
    <p1510:client id="{FD097986-8D74-ACEE-7B43-BEFA57253137}" v="1" dt="2020-05-21T10:06:48.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95" autoAdjust="0"/>
    <p:restoredTop sz="90189" autoAdjust="0"/>
  </p:normalViewPr>
  <p:slideViewPr>
    <p:cSldViewPr snapToGrid="0">
      <p:cViewPr varScale="1">
        <p:scale>
          <a:sx n="66" d="100"/>
          <a:sy n="66" d="100"/>
        </p:scale>
        <p:origin x="11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9.png"/><Relationship Id="rId1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616CA-CF28-44BD-A31A-94263437340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839AACA-1FAC-48DD-A4EB-0DD3D883A5FD}">
      <dgm:prSet custT="1"/>
      <dgm:spPr/>
      <dgm:t>
        <a:bodyPr/>
        <a:lstStyle/>
        <a:p>
          <a:pPr>
            <a:lnSpc>
              <a:spcPct val="100000"/>
            </a:lnSpc>
          </a:pPr>
          <a:r>
            <a:rPr lang="cs-CZ" sz="2400" dirty="0"/>
            <a:t>Úvod</a:t>
          </a:r>
          <a:endParaRPr lang="en-US" sz="2400" dirty="0"/>
        </a:p>
      </dgm:t>
    </dgm:pt>
    <dgm:pt modelId="{7C6D6CA6-6F57-4EF4-A6D0-374A6681C97E}" type="parTrans" cxnId="{AD37CF64-CC98-47ED-9A70-04BEBCD6FBF7}">
      <dgm:prSet/>
      <dgm:spPr/>
      <dgm:t>
        <a:bodyPr/>
        <a:lstStyle/>
        <a:p>
          <a:endParaRPr lang="en-US"/>
        </a:p>
      </dgm:t>
    </dgm:pt>
    <dgm:pt modelId="{374C7207-FEAB-4D26-A6A4-BF3547BCDF86}" type="sibTrans" cxnId="{AD37CF64-CC98-47ED-9A70-04BEBCD6FBF7}">
      <dgm:prSet/>
      <dgm:spPr/>
      <dgm:t>
        <a:bodyPr/>
        <a:lstStyle/>
        <a:p>
          <a:endParaRPr lang="en-US"/>
        </a:p>
      </dgm:t>
    </dgm:pt>
    <dgm:pt modelId="{1DD5D91E-DEF6-4838-923B-DB0D7654D833}">
      <dgm:prSet custT="1"/>
      <dgm:spPr/>
      <dgm:t>
        <a:bodyPr/>
        <a:lstStyle/>
        <a:p>
          <a:pPr>
            <a:lnSpc>
              <a:spcPct val="100000"/>
            </a:lnSpc>
          </a:pPr>
          <a:r>
            <a:rPr lang="cs-CZ" sz="2400" dirty="0"/>
            <a:t>Historie</a:t>
          </a:r>
          <a:endParaRPr lang="en-US" sz="2400" dirty="0"/>
        </a:p>
      </dgm:t>
    </dgm:pt>
    <dgm:pt modelId="{4B2950F4-18FC-43D0-A951-97C2A7230084}" type="parTrans" cxnId="{FC95B4F2-76DD-47C1-8C01-92EE918841FD}">
      <dgm:prSet/>
      <dgm:spPr/>
      <dgm:t>
        <a:bodyPr/>
        <a:lstStyle/>
        <a:p>
          <a:endParaRPr lang="en-US"/>
        </a:p>
      </dgm:t>
    </dgm:pt>
    <dgm:pt modelId="{1D0F65F1-CC6F-47E7-843F-E42E9A12668D}" type="sibTrans" cxnId="{FC95B4F2-76DD-47C1-8C01-92EE918841FD}">
      <dgm:prSet/>
      <dgm:spPr/>
      <dgm:t>
        <a:bodyPr/>
        <a:lstStyle/>
        <a:p>
          <a:endParaRPr lang="en-US"/>
        </a:p>
      </dgm:t>
    </dgm:pt>
    <dgm:pt modelId="{7FD82E60-956D-405D-92BC-8BA20DDD7920}">
      <dgm:prSet custT="1"/>
      <dgm:spPr/>
      <dgm:t>
        <a:bodyPr/>
        <a:lstStyle/>
        <a:p>
          <a:pPr>
            <a:lnSpc>
              <a:spcPct val="100000"/>
            </a:lnSpc>
          </a:pPr>
          <a:r>
            <a:rPr lang="cs-CZ" sz="2400" dirty="0"/>
            <a:t>Instrumentace</a:t>
          </a:r>
          <a:endParaRPr lang="en-US" sz="2400" dirty="0"/>
        </a:p>
      </dgm:t>
    </dgm:pt>
    <dgm:pt modelId="{BD538623-1013-4A20-9CDC-83F37B876822}" type="parTrans" cxnId="{CC73B165-6312-42F6-8FF9-AC07DEF56CA7}">
      <dgm:prSet/>
      <dgm:spPr/>
      <dgm:t>
        <a:bodyPr/>
        <a:lstStyle/>
        <a:p>
          <a:endParaRPr lang="en-US"/>
        </a:p>
      </dgm:t>
    </dgm:pt>
    <dgm:pt modelId="{16BF27ED-7DE7-4461-A3A4-21A7E71B2FBE}" type="sibTrans" cxnId="{CC73B165-6312-42F6-8FF9-AC07DEF56CA7}">
      <dgm:prSet/>
      <dgm:spPr/>
      <dgm:t>
        <a:bodyPr/>
        <a:lstStyle/>
        <a:p>
          <a:endParaRPr lang="en-US"/>
        </a:p>
      </dgm:t>
    </dgm:pt>
    <dgm:pt modelId="{A4A5A5AB-E415-4D0C-9F67-37AF151D118A}">
      <dgm:prSet custT="1"/>
      <dgm:spPr/>
      <dgm:t>
        <a:bodyPr/>
        <a:lstStyle/>
        <a:p>
          <a:pPr>
            <a:lnSpc>
              <a:spcPct val="100000"/>
            </a:lnSpc>
          </a:pPr>
          <a:r>
            <a:rPr lang="cs-CZ" sz="2400" dirty="0"/>
            <a:t>Princip</a:t>
          </a:r>
          <a:endParaRPr lang="en-US" sz="2400" dirty="0"/>
        </a:p>
      </dgm:t>
    </dgm:pt>
    <dgm:pt modelId="{82826E36-F719-495E-85DA-FA63EB72F079}" type="parTrans" cxnId="{56F6F21C-E055-48A9-81F0-52DA1493D4D3}">
      <dgm:prSet/>
      <dgm:spPr/>
      <dgm:t>
        <a:bodyPr/>
        <a:lstStyle/>
        <a:p>
          <a:endParaRPr lang="en-US"/>
        </a:p>
      </dgm:t>
    </dgm:pt>
    <dgm:pt modelId="{BD9D3971-9920-412B-A28D-26A5104D323A}" type="sibTrans" cxnId="{56F6F21C-E055-48A9-81F0-52DA1493D4D3}">
      <dgm:prSet/>
      <dgm:spPr/>
      <dgm:t>
        <a:bodyPr/>
        <a:lstStyle/>
        <a:p>
          <a:endParaRPr lang="en-US"/>
        </a:p>
      </dgm:t>
    </dgm:pt>
    <dgm:pt modelId="{DF3F8878-315D-4D53-97AC-CA4A597A77A9}">
      <dgm:prSet custT="1"/>
      <dgm:spPr/>
      <dgm:t>
        <a:bodyPr/>
        <a:lstStyle/>
        <a:p>
          <a:pPr>
            <a:lnSpc>
              <a:spcPct val="100000"/>
            </a:lnSpc>
          </a:pPr>
          <a:r>
            <a:rPr lang="cs-CZ" sz="2400" dirty="0"/>
            <a:t>CLSM</a:t>
          </a:r>
          <a:endParaRPr lang="en-US" sz="2400" dirty="0"/>
        </a:p>
      </dgm:t>
    </dgm:pt>
    <dgm:pt modelId="{9E996577-CC7B-4741-B846-162E4E703561}" type="parTrans" cxnId="{AF3DBF0D-AC06-4CD6-A9C6-87F6F357CE8C}">
      <dgm:prSet/>
      <dgm:spPr/>
      <dgm:t>
        <a:bodyPr/>
        <a:lstStyle/>
        <a:p>
          <a:endParaRPr lang="en-US"/>
        </a:p>
      </dgm:t>
    </dgm:pt>
    <dgm:pt modelId="{1E3EAFF6-EA6D-4B3F-9424-32A6E3F3EE2D}" type="sibTrans" cxnId="{AF3DBF0D-AC06-4CD6-A9C6-87F6F357CE8C}">
      <dgm:prSet/>
      <dgm:spPr/>
      <dgm:t>
        <a:bodyPr/>
        <a:lstStyle/>
        <a:p>
          <a:endParaRPr lang="en-US"/>
        </a:p>
      </dgm:t>
    </dgm:pt>
    <dgm:pt modelId="{E24E687E-85D2-409B-B8FF-A7608D3A5BAA}">
      <dgm:prSet custT="1"/>
      <dgm:spPr/>
      <dgm:t>
        <a:bodyPr/>
        <a:lstStyle/>
        <a:p>
          <a:pPr>
            <a:lnSpc>
              <a:spcPct val="100000"/>
            </a:lnSpc>
          </a:pPr>
          <a:r>
            <a:rPr lang="cs-CZ" sz="2400" dirty="0"/>
            <a:t>Pro/proti</a:t>
          </a:r>
          <a:endParaRPr lang="en-US" sz="2400" dirty="0"/>
        </a:p>
      </dgm:t>
    </dgm:pt>
    <dgm:pt modelId="{45B568B7-12EB-4972-BB02-AB9459BFBE63}" type="parTrans" cxnId="{B8DD55AF-8343-4789-8133-FB76EBFCD857}">
      <dgm:prSet/>
      <dgm:spPr/>
      <dgm:t>
        <a:bodyPr/>
        <a:lstStyle/>
        <a:p>
          <a:endParaRPr lang="en-US"/>
        </a:p>
      </dgm:t>
    </dgm:pt>
    <dgm:pt modelId="{B1FA717B-327C-43E0-A50B-B6F2CEECBEFB}" type="sibTrans" cxnId="{B8DD55AF-8343-4789-8133-FB76EBFCD857}">
      <dgm:prSet/>
      <dgm:spPr/>
      <dgm:t>
        <a:bodyPr/>
        <a:lstStyle/>
        <a:p>
          <a:endParaRPr lang="en-US"/>
        </a:p>
      </dgm:t>
    </dgm:pt>
    <dgm:pt modelId="{5B86820C-A1C6-4E1B-A3EF-55FCA60A7E3E}">
      <dgm:prSet custT="1"/>
      <dgm:spPr/>
      <dgm:t>
        <a:bodyPr/>
        <a:lstStyle/>
        <a:p>
          <a:pPr>
            <a:lnSpc>
              <a:spcPct val="100000"/>
            </a:lnSpc>
          </a:pPr>
          <a:r>
            <a:rPr lang="cs-CZ" sz="2400" dirty="0" err="1"/>
            <a:t>Dvoufotonová</a:t>
          </a:r>
          <a:r>
            <a:rPr lang="cs-CZ" sz="2400" dirty="0"/>
            <a:t> mikroskopie</a:t>
          </a:r>
          <a:endParaRPr lang="en-US" sz="2400" dirty="0"/>
        </a:p>
      </dgm:t>
    </dgm:pt>
    <dgm:pt modelId="{5D23B905-0E83-45C1-8605-A36522D30919}" type="parTrans" cxnId="{4D516958-490A-4EFA-9C91-B969B29A29AE}">
      <dgm:prSet/>
      <dgm:spPr/>
      <dgm:t>
        <a:bodyPr/>
        <a:lstStyle/>
        <a:p>
          <a:endParaRPr lang="en-US"/>
        </a:p>
      </dgm:t>
    </dgm:pt>
    <dgm:pt modelId="{744D485C-323E-44A8-87B8-B1A856A8E0C9}" type="sibTrans" cxnId="{4D516958-490A-4EFA-9C91-B969B29A29AE}">
      <dgm:prSet/>
      <dgm:spPr/>
      <dgm:t>
        <a:bodyPr/>
        <a:lstStyle/>
        <a:p>
          <a:endParaRPr lang="en-US"/>
        </a:p>
      </dgm:t>
    </dgm:pt>
    <dgm:pt modelId="{7211EB4C-7228-4E67-9A01-DDFAED776BB0}">
      <dgm:prSet phldr="0" custT="1"/>
      <dgm:spPr/>
      <dgm:t>
        <a:bodyPr/>
        <a:lstStyle/>
        <a:p>
          <a:pPr>
            <a:lnSpc>
              <a:spcPct val="100000"/>
            </a:lnSpc>
          </a:pPr>
          <a:r>
            <a:rPr lang="cs-CZ" sz="2400" dirty="0">
              <a:latin typeface="Trebuchet MS" panose="020B0603020202020204"/>
            </a:rPr>
            <a:t>TSCM</a:t>
          </a:r>
        </a:p>
      </dgm:t>
    </dgm:pt>
    <dgm:pt modelId="{BE17FFE0-F8D8-418D-948B-241DABEF4D5B}" type="parTrans" cxnId="{B332282C-EB1D-43E9-BCAE-B7422FF0ACCA}">
      <dgm:prSet/>
      <dgm:spPr/>
      <dgm:t>
        <a:bodyPr/>
        <a:lstStyle/>
        <a:p>
          <a:endParaRPr lang="cs-CZ"/>
        </a:p>
      </dgm:t>
    </dgm:pt>
    <dgm:pt modelId="{64D3F7F9-7DC1-4FD7-8783-9D683A6DEC18}" type="sibTrans" cxnId="{B332282C-EB1D-43E9-BCAE-B7422FF0ACCA}">
      <dgm:prSet/>
      <dgm:spPr/>
      <dgm:t>
        <a:bodyPr/>
        <a:lstStyle/>
        <a:p>
          <a:endParaRPr lang="cs-CZ"/>
        </a:p>
      </dgm:t>
    </dgm:pt>
    <dgm:pt modelId="{431E1949-7786-4F89-BF45-651F6AE08CB6}" type="pres">
      <dgm:prSet presAssocID="{36F616CA-CF28-44BD-A31A-94263437340C}" presName="root" presStyleCnt="0">
        <dgm:presLayoutVars>
          <dgm:dir/>
          <dgm:resizeHandles val="exact"/>
        </dgm:presLayoutVars>
      </dgm:prSet>
      <dgm:spPr/>
      <dgm:t>
        <a:bodyPr/>
        <a:lstStyle/>
        <a:p>
          <a:endParaRPr lang="cs-CZ"/>
        </a:p>
      </dgm:t>
    </dgm:pt>
    <dgm:pt modelId="{C907F5E4-B066-4FBE-826A-C98146F7F517}" type="pres">
      <dgm:prSet presAssocID="{6839AACA-1FAC-48DD-A4EB-0DD3D883A5FD}" presName="compNode" presStyleCnt="0"/>
      <dgm:spPr/>
    </dgm:pt>
    <dgm:pt modelId="{0F23624D-0909-472A-9317-4384771B2E07}" type="pres">
      <dgm:prSet presAssocID="{6839AACA-1FAC-48DD-A4EB-0DD3D883A5FD}" presName="bgRect" presStyleLbl="bgShp" presStyleIdx="0" presStyleCnt="8"/>
      <dgm:spPr/>
    </dgm:pt>
    <dgm:pt modelId="{B87568C4-899C-4C50-A98C-EFE9BCC13E6E}" type="pres">
      <dgm:prSet presAssocID="{6839AACA-1FAC-48DD-A4EB-0DD3D883A5FD}" presName="iconRect" presStyleLbl="node1" presStyleIdx="0" presStyleCnt="8"/>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cs-CZ"/>
        </a:p>
      </dgm:t>
      <dgm:extLst>
        <a:ext uri="{E40237B7-FDA0-4F09-8148-C483321AD2D9}">
          <dgm14:cNvPr xmlns:dgm14="http://schemas.microsoft.com/office/drawing/2010/diagram" id="0" name="" descr="Books"/>
        </a:ext>
      </dgm:extLst>
    </dgm:pt>
    <dgm:pt modelId="{0B9B1EDE-0926-4CE1-AEA4-F7C5B3554341}" type="pres">
      <dgm:prSet presAssocID="{6839AACA-1FAC-48DD-A4EB-0DD3D883A5FD}" presName="spaceRect" presStyleCnt="0"/>
      <dgm:spPr/>
    </dgm:pt>
    <dgm:pt modelId="{F55E5099-CBD3-4CFC-A276-E9CFC79C1660}" type="pres">
      <dgm:prSet presAssocID="{6839AACA-1FAC-48DD-A4EB-0DD3D883A5FD}" presName="parTx" presStyleLbl="revTx" presStyleIdx="0" presStyleCnt="8">
        <dgm:presLayoutVars>
          <dgm:chMax val="0"/>
          <dgm:chPref val="0"/>
        </dgm:presLayoutVars>
      </dgm:prSet>
      <dgm:spPr/>
      <dgm:t>
        <a:bodyPr/>
        <a:lstStyle/>
        <a:p>
          <a:endParaRPr lang="cs-CZ"/>
        </a:p>
      </dgm:t>
    </dgm:pt>
    <dgm:pt modelId="{8A51B4A8-6E2F-41D4-9991-91F6D5396864}" type="pres">
      <dgm:prSet presAssocID="{374C7207-FEAB-4D26-A6A4-BF3547BCDF86}" presName="sibTrans" presStyleCnt="0"/>
      <dgm:spPr/>
    </dgm:pt>
    <dgm:pt modelId="{83133365-8C5C-4BB4-B4AF-F5DE490E30CD}" type="pres">
      <dgm:prSet presAssocID="{1DD5D91E-DEF6-4838-923B-DB0D7654D833}" presName="compNode" presStyleCnt="0"/>
      <dgm:spPr/>
    </dgm:pt>
    <dgm:pt modelId="{88E0AE61-98DB-4511-B6E2-F96770B51A06}" type="pres">
      <dgm:prSet presAssocID="{1DD5D91E-DEF6-4838-923B-DB0D7654D833}" presName="bgRect" presStyleLbl="bgShp" presStyleIdx="1" presStyleCnt="8"/>
      <dgm:spPr/>
    </dgm:pt>
    <dgm:pt modelId="{EAD47D02-5D0E-4E2B-9EB0-1D8FEFBCA8CE}" type="pres">
      <dgm:prSet presAssocID="{1DD5D91E-DEF6-4838-923B-DB0D7654D833}" presName="iconRect" presStyleLbl="node1" presStyleIdx="1" presStyleCnt="8"/>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cs-CZ"/>
        </a:p>
      </dgm:t>
      <dgm:extLst>
        <a:ext uri="{E40237B7-FDA0-4F09-8148-C483321AD2D9}">
          <dgm14:cNvPr xmlns:dgm14="http://schemas.microsoft.com/office/drawing/2010/diagram" id="0" name="" descr="Hourglass"/>
        </a:ext>
      </dgm:extLst>
    </dgm:pt>
    <dgm:pt modelId="{35B638A4-935C-422C-BEA3-4C974A3BC8BD}" type="pres">
      <dgm:prSet presAssocID="{1DD5D91E-DEF6-4838-923B-DB0D7654D833}" presName="spaceRect" presStyleCnt="0"/>
      <dgm:spPr/>
    </dgm:pt>
    <dgm:pt modelId="{011C337A-CCEF-4AB5-9EA4-0C0ACA49FBB2}" type="pres">
      <dgm:prSet presAssocID="{1DD5D91E-DEF6-4838-923B-DB0D7654D833}" presName="parTx" presStyleLbl="revTx" presStyleIdx="1" presStyleCnt="8">
        <dgm:presLayoutVars>
          <dgm:chMax val="0"/>
          <dgm:chPref val="0"/>
        </dgm:presLayoutVars>
      </dgm:prSet>
      <dgm:spPr/>
      <dgm:t>
        <a:bodyPr/>
        <a:lstStyle/>
        <a:p>
          <a:endParaRPr lang="cs-CZ"/>
        </a:p>
      </dgm:t>
    </dgm:pt>
    <dgm:pt modelId="{D171A5FD-972C-4E7D-9BE2-6F3084A235AE}" type="pres">
      <dgm:prSet presAssocID="{1D0F65F1-CC6F-47E7-843F-E42E9A12668D}" presName="sibTrans" presStyleCnt="0"/>
      <dgm:spPr/>
    </dgm:pt>
    <dgm:pt modelId="{F702BB41-6841-4A3D-9474-6BCCA25DBEBD}" type="pres">
      <dgm:prSet presAssocID="{7FD82E60-956D-405D-92BC-8BA20DDD7920}" presName="compNode" presStyleCnt="0"/>
      <dgm:spPr/>
    </dgm:pt>
    <dgm:pt modelId="{527E5736-1939-41DA-9808-7E7910B2DC1E}" type="pres">
      <dgm:prSet presAssocID="{7FD82E60-956D-405D-92BC-8BA20DDD7920}" presName="bgRect" presStyleLbl="bgShp" presStyleIdx="2" presStyleCnt="8"/>
      <dgm:spPr/>
    </dgm:pt>
    <dgm:pt modelId="{46027EF6-2128-4C0B-9FD3-99FE570A18E7}" type="pres">
      <dgm:prSet presAssocID="{7FD82E60-956D-405D-92BC-8BA20DDD7920}" presName="iconRect" presStyleLbl="node1" presStyleIdx="2" presStyleCnt="8"/>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cs-CZ"/>
        </a:p>
      </dgm:t>
      <dgm:extLst>
        <a:ext uri="{E40237B7-FDA0-4F09-8148-C483321AD2D9}">
          <dgm14:cNvPr xmlns:dgm14="http://schemas.microsoft.com/office/drawing/2010/diagram" id="0" name="" descr="Gears"/>
        </a:ext>
      </dgm:extLst>
    </dgm:pt>
    <dgm:pt modelId="{100B5879-07CE-4CE4-BF1A-F52CE72D24BA}" type="pres">
      <dgm:prSet presAssocID="{7FD82E60-956D-405D-92BC-8BA20DDD7920}" presName="spaceRect" presStyleCnt="0"/>
      <dgm:spPr/>
    </dgm:pt>
    <dgm:pt modelId="{9AEC46F7-8CC0-434F-8295-BC7CB3B8DA77}" type="pres">
      <dgm:prSet presAssocID="{7FD82E60-956D-405D-92BC-8BA20DDD7920}" presName="parTx" presStyleLbl="revTx" presStyleIdx="2" presStyleCnt="8">
        <dgm:presLayoutVars>
          <dgm:chMax val="0"/>
          <dgm:chPref val="0"/>
        </dgm:presLayoutVars>
      </dgm:prSet>
      <dgm:spPr/>
      <dgm:t>
        <a:bodyPr/>
        <a:lstStyle/>
        <a:p>
          <a:endParaRPr lang="cs-CZ"/>
        </a:p>
      </dgm:t>
    </dgm:pt>
    <dgm:pt modelId="{C817298F-6B9F-47A5-9237-7A573A986ABD}" type="pres">
      <dgm:prSet presAssocID="{16BF27ED-7DE7-4461-A3A4-21A7E71B2FBE}" presName="sibTrans" presStyleCnt="0"/>
      <dgm:spPr/>
    </dgm:pt>
    <dgm:pt modelId="{1A9B3487-FE5F-4492-B04C-7B541A1CF288}" type="pres">
      <dgm:prSet presAssocID="{A4A5A5AB-E415-4D0C-9F67-37AF151D118A}" presName="compNode" presStyleCnt="0"/>
      <dgm:spPr/>
    </dgm:pt>
    <dgm:pt modelId="{DD00219B-5D34-460D-B239-0D0A590B248B}" type="pres">
      <dgm:prSet presAssocID="{A4A5A5AB-E415-4D0C-9F67-37AF151D118A}" presName="bgRect" presStyleLbl="bgShp" presStyleIdx="3" presStyleCnt="8"/>
      <dgm:spPr/>
    </dgm:pt>
    <dgm:pt modelId="{0D2A01C5-3107-4D14-80E2-F0AE8277BAAF}" type="pres">
      <dgm:prSet presAssocID="{A4A5A5AB-E415-4D0C-9F67-37AF151D118A}" presName="iconRect" presStyleLbl="node1" presStyleIdx="3" presStyleCnt="8"/>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cs-CZ"/>
        </a:p>
      </dgm:t>
      <dgm:extLst>
        <a:ext uri="{E40237B7-FDA0-4F09-8148-C483321AD2D9}">
          <dgm14:cNvPr xmlns:dgm14="http://schemas.microsoft.com/office/drawing/2010/diagram" id="0" name="" descr="Scales of Justice"/>
        </a:ext>
      </dgm:extLst>
    </dgm:pt>
    <dgm:pt modelId="{A60A1D79-71E4-4F08-A1F9-CB54F0DDCDC1}" type="pres">
      <dgm:prSet presAssocID="{A4A5A5AB-E415-4D0C-9F67-37AF151D118A}" presName="spaceRect" presStyleCnt="0"/>
      <dgm:spPr/>
    </dgm:pt>
    <dgm:pt modelId="{7EAD3BFC-DBC1-440F-890B-BA1DAD5C01F4}" type="pres">
      <dgm:prSet presAssocID="{A4A5A5AB-E415-4D0C-9F67-37AF151D118A}" presName="parTx" presStyleLbl="revTx" presStyleIdx="3" presStyleCnt="8">
        <dgm:presLayoutVars>
          <dgm:chMax val="0"/>
          <dgm:chPref val="0"/>
        </dgm:presLayoutVars>
      </dgm:prSet>
      <dgm:spPr/>
      <dgm:t>
        <a:bodyPr/>
        <a:lstStyle/>
        <a:p>
          <a:endParaRPr lang="cs-CZ"/>
        </a:p>
      </dgm:t>
    </dgm:pt>
    <dgm:pt modelId="{E89BFECB-479E-4864-A80A-18737B11B75D}" type="pres">
      <dgm:prSet presAssocID="{BD9D3971-9920-412B-A28D-26A5104D323A}" presName="sibTrans" presStyleCnt="0"/>
      <dgm:spPr/>
    </dgm:pt>
    <dgm:pt modelId="{295F1841-6B16-4395-A8AF-94B22CF71DD2}" type="pres">
      <dgm:prSet presAssocID="{DF3F8878-315D-4D53-97AC-CA4A597A77A9}" presName="compNode" presStyleCnt="0"/>
      <dgm:spPr/>
    </dgm:pt>
    <dgm:pt modelId="{A0B48972-3FFB-4CF3-A0B4-F3950059A3AA}" type="pres">
      <dgm:prSet presAssocID="{DF3F8878-315D-4D53-97AC-CA4A597A77A9}" presName="bgRect" presStyleLbl="bgShp" presStyleIdx="4" presStyleCnt="8"/>
      <dgm:spPr/>
    </dgm:pt>
    <dgm:pt modelId="{FE18C1BB-7DF6-4EA7-BCEB-DF9362DA4D7F}" type="pres">
      <dgm:prSet presAssocID="{DF3F8878-315D-4D53-97AC-CA4A597A77A9}" presName="iconRect" presStyleLbl="node1" presStyleIdx="4" presStyleCnt="8"/>
      <dgm:spPr>
        <a:blipFill rotWithShape="1">
          <a:blip xmlns:r="http://schemas.openxmlformats.org/officeDocument/2006/relationships" r:embed="rId9"/>
          <a:stretch>
            <a:fillRect/>
          </a:stretch>
        </a:blipFill>
        <a:ln>
          <a:noFill/>
        </a:ln>
      </dgm:spPr>
      <dgm:t>
        <a:bodyPr/>
        <a:lstStyle/>
        <a:p>
          <a:endParaRPr lang="cs-CZ"/>
        </a:p>
      </dgm:t>
      <dgm:extLst>
        <a:ext uri="{E40237B7-FDA0-4F09-8148-C483321AD2D9}">
          <dgm14:cNvPr xmlns:dgm14="http://schemas.microsoft.com/office/drawing/2010/diagram" id="0" name="" descr="Checkmark"/>
        </a:ext>
      </dgm:extLst>
    </dgm:pt>
    <dgm:pt modelId="{305D12F8-6F36-4C4E-8275-87669E0C7935}" type="pres">
      <dgm:prSet presAssocID="{DF3F8878-315D-4D53-97AC-CA4A597A77A9}" presName="spaceRect" presStyleCnt="0"/>
      <dgm:spPr/>
    </dgm:pt>
    <dgm:pt modelId="{DAAC829F-60DC-43D6-95AB-8BB3D82725B9}" type="pres">
      <dgm:prSet presAssocID="{DF3F8878-315D-4D53-97AC-CA4A597A77A9}" presName="parTx" presStyleLbl="revTx" presStyleIdx="4" presStyleCnt="8">
        <dgm:presLayoutVars>
          <dgm:chMax val="0"/>
          <dgm:chPref val="0"/>
        </dgm:presLayoutVars>
      </dgm:prSet>
      <dgm:spPr/>
      <dgm:t>
        <a:bodyPr/>
        <a:lstStyle/>
        <a:p>
          <a:endParaRPr lang="cs-CZ"/>
        </a:p>
      </dgm:t>
    </dgm:pt>
    <dgm:pt modelId="{6B8667EF-4270-4834-9D23-6AE3BB19CB84}" type="pres">
      <dgm:prSet presAssocID="{1E3EAFF6-EA6D-4B3F-9424-32A6E3F3EE2D}" presName="sibTrans" presStyleCnt="0"/>
      <dgm:spPr/>
    </dgm:pt>
    <dgm:pt modelId="{0E8E992F-B215-4945-88B2-3C224E1222A3}" type="pres">
      <dgm:prSet presAssocID="{7211EB4C-7228-4E67-9A01-DDFAED776BB0}" presName="compNode" presStyleCnt="0"/>
      <dgm:spPr/>
    </dgm:pt>
    <dgm:pt modelId="{F2900781-81AB-4A3B-A988-22D409C7FA7F}" type="pres">
      <dgm:prSet presAssocID="{7211EB4C-7228-4E67-9A01-DDFAED776BB0}" presName="bgRect" presStyleLbl="bgShp" presStyleIdx="5" presStyleCnt="8"/>
      <dgm:spPr/>
    </dgm:pt>
    <dgm:pt modelId="{31B75741-F592-4B58-BDE2-A89A9BCCB01B}" type="pres">
      <dgm:prSet presAssocID="{7211EB4C-7228-4E67-9A01-DDFAED776BB0}" presName="iconRect" presStyleLbl="node1" presStyleIdx="5" presStyleCnt="8"/>
      <dgm:spPr>
        <a:blipFill rotWithShape="1">
          <a:blip xmlns:r="http://schemas.openxmlformats.org/officeDocument/2006/relationships" r:embed="rId9"/>
          <a:stretch>
            <a:fillRect/>
          </a:stretch>
        </a:blipFill>
      </dgm:spPr>
      <dgm:t>
        <a:bodyPr/>
        <a:lstStyle/>
        <a:p>
          <a:endParaRPr lang="cs-CZ"/>
        </a:p>
      </dgm:t>
    </dgm:pt>
    <dgm:pt modelId="{76EE7285-640B-4C80-93BF-DD1F4CF74E54}" type="pres">
      <dgm:prSet presAssocID="{7211EB4C-7228-4E67-9A01-DDFAED776BB0}" presName="spaceRect" presStyleCnt="0"/>
      <dgm:spPr/>
    </dgm:pt>
    <dgm:pt modelId="{0343A040-58EC-4E84-8475-A73711FDA9A8}" type="pres">
      <dgm:prSet presAssocID="{7211EB4C-7228-4E67-9A01-DDFAED776BB0}" presName="parTx" presStyleLbl="revTx" presStyleIdx="5" presStyleCnt="8">
        <dgm:presLayoutVars>
          <dgm:chMax val="0"/>
          <dgm:chPref val="0"/>
        </dgm:presLayoutVars>
      </dgm:prSet>
      <dgm:spPr/>
      <dgm:t>
        <a:bodyPr/>
        <a:lstStyle/>
        <a:p>
          <a:endParaRPr lang="cs-CZ"/>
        </a:p>
      </dgm:t>
    </dgm:pt>
    <dgm:pt modelId="{1A070324-B79E-4E59-AD14-023F92A4815D}" type="pres">
      <dgm:prSet presAssocID="{64D3F7F9-7DC1-4FD7-8783-9D683A6DEC18}" presName="sibTrans" presStyleCnt="0"/>
      <dgm:spPr/>
    </dgm:pt>
    <dgm:pt modelId="{502AF736-0493-49DA-B5F4-33D6259AB973}" type="pres">
      <dgm:prSet presAssocID="{E24E687E-85D2-409B-B8FF-A7608D3A5BAA}" presName="compNode" presStyleCnt="0"/>
      <dgm:spPr/>
    </dgm:pt>
    <dgm:pt modelId="{E8B2950B-F197-42CF-B85C-716B599631A5}" type="pres">
      <dgm:prSet presAssocID="{E24E687E-85D2-409B-B8FF-A7608D3A5BAA}" presName="bgRect" presStyleLbl="bgShp" presStyleIdx="6" presStyleCnt="8"/>
      <dgm:spPr/>
    </dgm:pt>
    <dgm:pt modelId="{AB4B30DD-7D25-40AC-8CE4-2905B9232A19}" type="pres">
      <dgm:prSet presAssocID="{E24E687E-85D2-409B-B8FF-A7608D3A5BAA}" presName="iconRect" presStyleLbl="node1" presStyleIdx="6" presStyleCnt="8"/>
      <dgm:spPr>
        <a:blipFill>
          <a:blip xmlns:r="http://schemas.openxmlformats.org/officeDocument/2006/relationships"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t>
        <a:bodyPr/>
        <a:lstStyle/>
        <a:p>
          <a:endParaRPr lang="cs-CZ"/>
        </a:p>
      </dgm:t>
      <dgm:extLst>
        <a:ext uri="{E40237B7-FDA0-4F09-8148-C483321AD2D9}">
          <dgm14:cNvPr xmlns:dgm14="http://schemas.microsoft.com/office/drawing/2010/diagram" id="0" name="" descr="Close"/>
        </a:ext>
      </dgm:extLst>
    </dgm:pt>
    <dgm:pt modelId="{9C9E7864-8637-4A17-96B6-ACF71FD68157}" type="pres">
      <dgm:prSet presAssocID="{E24E687E-85D2-409B-B8FF-A7608D3A5BAA}" presName="spaceRect" presStyleCnt="0"/>
      <dgm:spPr/>
    </dgm:pt>
    <dgm:pt modelId="{7AFC7DB6-11C9-438B-868B-F747A5D54F16}" type="pres">
      <dgm:prSet presAssocID="{E24E687E-85D2-409B-B8FF-A7608D3A5BAA}" presName="parTx" presStyleLbl="revTx" presStyleIdx="6" presStyleCnt="8">
        <dgm:presLayoutVars>
          <dgm:chMax val="0"/>
          <dgm:chPref val="0"/>
        </dgm:presLayoutVars>
      </dgm:prSet>
      <dgm:spPr/>
      <dgm:t>
        <a:bodyPr/>
        <a:lstStyle/>
        <a:p>
          <a:endParaRPr lang="cs-CZ"/>
        </a:p>
      </dgm:t>
    </dgm:pt>
    <dgm:pt modelId="{E8733C97-DBA0-49D2-9FAB-1285FE281920}" type="pres">
      <dgm:prSet presAssocID="{B1FA717B-327C-43E0-A50B-B6F2CEECBEFB}" presName="sibTrans" presStyleCnt="0"/>
      <dgm:spPr/>
    </dgm:pt>
    <dgm:pt modelId="{DDD9D73A-DF75-4F44-8484-CC4A5380AB2D}" type="pres">
      <dgm:prSet presAssocID="{5B86820C-A1C6-4E1B-A3EF-55FCA60A7E3E}" presName="compNode" presStyleCnt="0"/>
      <dgm:spPr/>
    </dgm:pt>
    <dgm:pt modelId="{86A8945B-93A5-418C-8EFF-435FAD499A99}" type="pres">
      <dgm:prSet presAssocID="{5B86820C-A1C6-4E1B-A3EF-55FCA60A7E3E}" presName="bgRect" presStyleLbl="bgShp" presStyleIdx="7" presStyleCnt="8"/>
      <dgm:spPr/>
    </dgm:pt>
    <dgm:pt modelId="{B369C324-05D5-4E43-98A0-45AF9D2399EB}" type="pres">
      <dgm:prSet presAssocID="{5B86820C-A1C6-4E1B-A3EF-55FCA60A7E3E}" presName="iconRect" presStyleLbl="node1" presStyleIdx="7" presStyleCnt="8"/>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a:noFill/>
        </a:ln>
      </dgm:spPr>
      <dgm:t>
        <a:bodyPr/>
        <a:lstStyle/>
        <a:p>
          <a:endParaRPr lang="cs-CZ"/>
        </a:p>
      </dgm:t>
      <dgm:extLst>
        <a:ext uri="{E40237B7-FDA0-4F09-8148-C483321AD2D9}">
          <dgm14:cNvPr xmlns:dgm14="http://schemas.microsoft.com/office/drawing/2010/diagram" id="0" name="" descr="Microscope"/>
        </a:ext>
      </dgm:extLst>
    </dgm:pt>
    <dgm:pt modelId="{76376D55-16C5-409D-8062-A716142A2355}" type="pres">
      <dgm:prSet presAssocID="{5B86820C-A1C6-4E1B-A3EF-55FCA60A7E3E}" presName="spaceRect" presStyleCnt="0"/>
      <dgm:spPr/>
    </dgm:pt>
    <dgm:pt modelId="{19A1067D-0DFC-4950-B810-830F75D186C9}" type="pres">
      <dgm:prSet presAssocID="{5B86820C-A1C6-4E1B-A3EF-55FCA60A7E3E}" presName="parTx" presStyleLbl="revTx" presStyleIdx="7" presStyleCnt="8">
        <dgm:presLayoutVars>
          <dgm:chMax val="0"/>
          <dgm:chPref val="0"/>
        </dgm:presLayoutVars>
      </dgm:prSet>
      <dgm:spPr/>
      <dgm:t>
        <a:bodyPr/>
        <a:lstStyle/>
        <a:p>
          <a:endParaRPr lang="cs-CZ"/>
        </a:p>
      </dgm:t>
    </dgm:pt>
  </dgm:ptLst>
  <dgm:cxnLst>
    <dgm:cxn modelId="{223EF7D6-61C5-4837-996D-B9119B72650A}" type="presOf" srcId="{1DD5D91E-DEF6-4838-923B-DB0D7654D833}" destId="{011C337A-CCEF-4AB5-9EA4-0C0ACA49FBB2}" srcOrd="0" destOrd="0" presId="urn:microsoft.com/office/officeart/2018/2/layout/IconVerticalSolidList"/>
    <dgm:cxn modelId="{27DEB09E-3098-4147-A137-AFF64C537E10}" type="presOf" srcId="{E24E687E-85D2-409B-B8FF-A7608D3A5BAA}" destId="{7AFC7DB6-11C9-438B-868B-F747A5D54F16}" srcOrd="0" destOrd="0" presId="urn:microsoft.com/office/officeart/2018/2/layout/IconVerticalSolidList"/>
    <dgm:cxn modelId="{26CE6B29-998A-4DCC-AAC6-F2E83B33DA8B}" type="presOf" srcId="{36F616CA-CF28-44BD-A31A-94263437340C}" destId="{431E1949-7786-4F89-BF45-651F6AE08CB6}" srcOrd="0" destOrd="0" presId="urn:microsoft.com/office/officeart/2018/2/layout/IconVerticalSolidList"/>
    <dgm:cxn modelId="{CC73B165-6312-42F6-8FF9-AC07DEF56CA7}" srcId="{36F616CA-CF28-44BD-A31A-94263437340C}" destId="{7FD82E60-956D-405D-92BC-8BA20DDD7920}" srcOrd="2" destOrd="0" parTransId="{BD538623-1013-4A20-9CDC-83F37B876822}" sibTransId="{16BF27ED-7DE7-4461-A3A4-21A7E71B2FBE}"/>
    <dgm:cxn modelId="{4D516958-490A-4EFA-9C91-B969B29A29AE}" srcId="{36F616CA-CF28-44BD-A31A-94263437340C}" destId="{5B86820C-A1C6-4E1B-A3EF-55FCA60A7E3E}" srcOrd="7" destOrd="0" parTransId="{5D23B905-0E83-45C1-8605-A36522D30919}" sibTransId="{744D485C-323E-44A8-87B8-B1A856A8E0C9}"/>
    <dgm:cxn modelId="{B332282C-EB1D-43E9-BCAE-B7422FF0ACCA}" srcId="{36F616CA-CF28-44BD-A31A-94263437340C}" destId="{7211EB4C-7228-4E67-9A01-DDFAED776BB0}" srcOrd="5" destOrd="0" parTransId="{BE17FFE0-F8D8-418D-948B-241DABEF4D5B}" sibTransId="{64D3F7F9-7DC1-4FD7-8783-9D683A6DEC18}"/>
    <dgm:cxn modelId="{BB42205D-B68F-4057-9A31-04A5F9F2C31C}" type="presOf" srcId="{5B86820C-A1C6-4E1B-A3EF-55FCA60A7E3E}" destId="{19A1067D-0DFC-4950-B810-830F75D186C9}" srcOrd="0" destOrd="0" presId="urn:microsoft.com/office/officeart/2018/2/layout/IconVerticalSolidList"/>
    <dgm:cxn modelId="{7B825A39-CCE5-4E16-AD64-7DE9D145144A}" type="presOf" srcId="{6839AACA-1FAC-48DD-A4EB-0DD3D883A5FD}" destId="{F55E5099-CBD3-4CFC-A276-E9CFC79C1660}" srcOrd="0" destOrd="0" presId="urn:microsoft.com/office/officeart/2018/2/layout/IconVerticalSolidList"/>
    <dgm:cxn modelId="{9692DBD6-D89A-411C-8FA4-26EC78802212}" type="presOf" srcId="{7FD82E60-956D-405D-92BC-8BA20DDD7920}" destId="{9AEC46F7-8CC0-434F-8295-BC7CB3B8DA77}" srcOrd="0" destOrd="0" presId="urn:microsoft.com/office/officeart/2018/2/layout/IconVerticalSolidList"/>
    <dgm:cxn modelId="{AF3DBF0D-AC06-4CD6-A9C6-87F6F357CE8C}" srcId="{36F616CA-CF28-44BD-A31A-94263437340C}" destId="{DF3F8878-315D-4D53-97AC-CA4A597A77A9}" srcOrd="4" destOrd="0" parTransId="{9E996577-CC7B-4741-B846-162E4E703561}" sibTransId="{1E3EAFF6-EA6D-4B3F-9424-32A6E3F3EE2D}"/>
    <dgm:cxn modelId="{AD37CF64-CC98-47ED-9A70-04BEBCD6FBF7}" srcId="{36F616CA-CF28-44BD-A31A-94263437340C}" destId="{6839AACA-1FAC-48DD-A4EB-0DD3D883A5FD}" srcOrd="0" destOrd="0" parTransId="{7C6D6CA6-6F57-4EF4-A6D0-374A6681C97E}" sibTransId="{374C7207-FEAB-4D26-A6A4-BF3547BCDF86}"/>
    <dgm:cxn modelId="{7CFA4BA2-5928-4068-90D2-E266060267E2}" type="presOf" srcId="{7211EB4C-7228-4E67-9A01-DDFAED776BB0}" destId="{0343A040-58EC-4E84-8475-A73711FDA9A8}" srcOrd="0" destOrd="0" presId="urn:microsoft.com/office/officeart/2018/2/layout/IconVerticalSolidList"/>
    <dgm:cxn modelId="{FC95B4F2-76DD-47C1-8C01-92EE918841FD}" srcId="{36F616CA-CF28-44BD-A31A-94263437340C}" destId="{1DD5D91E-DEF6-4838-923B-DB0D7654D833}" srcOrd="1" destOrd="0" parTransId="{4B2950F4-18FC-43D0-A951-97C2A7230084}" sibTransId="{1D0F65F1-CC6F-47E7-843F-E42E9A12668D}"/>
    <dgm:cxn modelId="{B8DD55AF-8343-4789-8133-FB76EBFCD857}" srcId="{36F616CA-CF28-44BD-A31A-94263437340C}" destId="{E24E687E-85D2-409B-B8FF-A7608D3A5BAA}" srcOrd="6" destOrd="0" parTransId="{45B568B7-12EB-4972-BB02-AB9459BFBE63}" sibTransId="{B1FA717B-327C-43E0-A50B-B6F2CEECBEFB}"/>
    <dgm:cxn modelId="{56F6F21C-E055-48A9-81F0-52DA1493D4D3}" srcId="{36F616CA-CF28-44BD-A31A-94263437340C}" destId="{A4A5A5AB-E415-4D0C-9F67-37AF151D118A}" srcOrd="3" destOrd="0" parTransId="{82826E36-F719-495E-85DA-FA63EB72F079}" sibTransId="{BD9D3971-9920-412B-A28D-26A5104D323A}"/>
    <dgm:cxn modelId="{7A4DD2B7-82C8-458B-80DE-377B7B9AD2BD}" type="presOf" srcId="{DF3F8878-315D-4D53-97AC-CA4A597A77A9}" destId="{DAAC829F-60DC-43D6-95AB-8BB3D82725B9}" srcOrd="0" destOrd="0" presId="urn:microsoft.com/office/officeart/2018/2/layout/IconVerticalSolidList"/>
    <dgm:cxn modelId="{9A8E8C51-0904-40A4-8639-CC970934A6F3}" type="presOf" srcId="{A4A5A5AB-E415-4D0C-9F67-37AF151D118A}" destId="{7EAD3BFC-DBC1-440F-890B-BA1DAD5C01F4}" srcOrd="0" destOrd="0" presId="urn:microsoft.com/office/officeart/2018/2/layout/IconVerticalSolidList"/>
    <dgm:cxn modelId="{1B7CB43C-E492-479B-96D9-70338AF77596}" type="presParOf" srcId="{431E1949-7786-4F89-BF45-651F6AE08CB6}" destId="{C907F5E4-B066-4FBE-826A-C98146F7F517}" srcOrd="0" destOrd="0" presId="urn:microsoft.com/office/officeart/2018/2/layout/IconVerticalSolidList"/>
    <dgm:cxn modelId="{BD344A92-C911-4C6B-9013-2C6C5D63EE19}" type="presParOf" srcId="{C907F5E4-B066-4FBE-826A-C98146F7F517}" destId="{0F23624D-0909-472A-9317-4384771B2E07}" srcOrd="0" destOrd="0" presId="urn:microsoft.com/office/officeart/2018/2/layout/IconVerticalSolidList"/>
    <dgm:cxn modelId="{BD019C9D-C698-4788-88C4-74AF525EA014}" type="presParOf" srcId="{C907F5E4-B066-4FBE-826A-C98146F7F517}" destId="{B87568C4-899C-4C50-A98C-EFE9BCC13E6E}" srcOrd="1" destOrd="0" presId="urn:microsoft.com/office/officeart/2018/2/layout/IconVerticalSolidList"/>
    <dgm:cxn modelId="{416C7D3D-09F7-4323-B8A2-83B25657BCA1}" type="presParOf" srcId="{C907F5E4-B066-4FBE-826A-C98146F7F517}" destId="{0B9B1EDE-0926-4CE1-AEA4-F7C5B3554341}" srcOrd="2" destOrd="0" presId="urn:microsoft.com/office/officeart/2018/2/layout/IconVerticalSolidList"/>
    <dgm:cxn modelId="{B1594236-B8F0-44C4-9DF6-502FB9AA9586}" type="presParOf" srcId="{C907F5E4-B066-4FBE-826A-C98146F7F517}" destId="{F55E5099-CBD3-4CFC-A276-E9CFC79C1660}" srcOrd="3" destOrd="0" presId="urn:microsoft.com/office/officeart/2018/2/layout/IconVerticalSolidList"/>
    <dgm:cxn modelId="{DD79EDE5-86E4-4124-8CC5-2F42061FB9CA}" type="presParOf" srcId="{431E1949-7786-4F89-BF45-651F6AE08CB6}" destId="{8A51B4A8-6E2F-41D4-9991-91F6D5396864}" srcOrd="1" destOrd="0" presId="urn:microsoft.com/office/officeart/2018/2/layout/IconVerticalSolidList"/>
    <dgm:cxn modelId="{FE9AEBAE-BC70-453C-BED1-136A01A6937B}" type="presParOf" srcId="{431E1949-7786-4F89-BF45-651F6AE08CB6}" destId="{83133365-8C5C-4BB4-B4AF-F5DE490E30CD}" srcOrd="2" destOrd="0" presId="urn:microsoft.com/office/officeart/2018/2/layout/IconVerticalSolidList"/>
    <dgm:cxn modelId="{B99B52FD-9773-4127-8007-AD4A615C628C}" type="presParOf" srcId="{83133365-8C5C-4BB4-B4AF-F5DE490E30CD}" destId="{88E0AE61-98DB-4511-B6E2-F96770B51A06}" srcOrd="0" destOrd="0" presId="urn:microsoft.com/office/officeart/2018/2/layout/IconVerticalSolidList"/>
    <dgm:cxn modelId="{78D19711-5FF8-4F75-B7C4-B74B002D83A0}" type="presParOf" srcId="{83133365-8C5C-4BB4-B4AF-F5DE490E30CD}" destId="{EAD47D02-5D0E-4E2B-9EB0-1D8FEFBCA8CE}" srcOrd="1" destOrd="0" presId="urn:microsoft.com/office/officeart/2018/2/layout/IconVerticalSolidList"/>
    <dgm:cxn modelId="{A554224D-411A-4A70-83BA-5D086FDD79DB}" type="presParOf" srcId="{83133365-8C5C-4BB4-B4AF-F5DE490E30CD}" destId="{35B638A4-935C-422C-BEA3-4C974A3BC8BD}" srcOrd="2" destOrd="0" presId="urn:microsoft.com/office/officeart/2018/2/layout/IconVerticalSolidList"/>
    <dgm:cxn modelId="{CA3CEF7F-6C42-4C2D-8CD5-7A2D10CCFCB1}" type="presParOf" srcId="{83133365-8C5C-4BB4-B4AF-F5DE490E30CD}" destId="{011C337A-CCEF-4AB5-9EA4-0C0ACA49FBB2}" srcOrd="3" destOrd="0" presId="urn:microsoft.com/office/officeart/2018/2/layout/IconVerticalSolidList"/>
    <dgm:cxn modelId="{7B1FA7C8-B991-4D93-B1C9-67AF52263621}" type="presParOf" srcId="{431E1949-7786-4F89-BF45-651F6AE08CB6}" destId="{D171A5FD-972C-4E7D-9BE2-6F3084A235AE}" srcOrd="3" destOrd="0" presId="urn:microsoft.com/office/officeart/2018/2/layout/IconVerticalSolidList"/>
    <dgm:cxn modelId="{7C328776-52BE-4F63-A419-8C00E32C5C0E}" type="presParOf" srcId="{431E1949-7786-4F89-BF45-651F6AE08CB6}" destId="{F702BB41-6841-4A3D-9474-6BCCA25DBEBD}" srcOrd="4" destOrd="0" presId="urn:microsoft.com/office/officeart/2018/2/layout/IconVerticalSolidList"/>
    <dgm:cxn modelId="{DF25580D-25D8-44A8-92AF-10BF91E96755}" type="presParOf" srcId="{F702BB41-6841-4A3D-9474-6BCCA25DBEBD}" destId="{527E5736-1939-41DA-9808-7E7910B2DC1E}" srcOrd="0" destOrd="0" presId="urn:microsoft.com/office/officeart/2018/2/layout/IconVerticalSolidList"/>
    <dgm:cxn modelId="{6BF4F5B9-DF56-435F-9879-192A89BDC626}" type="presParOf" srcId="{F702BB41-6841-4A3D-9474-6BCCA25DBEBD}" destId="{46027EF6-2128-4C0B-9FD3-99FE570A18E7}" srcOrd="1" destOrd="0" presId="urn:microsoft.com/office/officeart/2018/2/layout/IconVerticalSolidList"/>
    <dgm:cxn modelId="{D70589C6-221B-4380-B3A4-3950AEB6170F}" type="presParOf" srcId="{F702BB41-6841-4A3D-9474-6BCCA25DBEBD}" destId="{100B5879-07CE-4CE4-BF1A-F52CE72D24BA}" srcOrd="2" destOrd="0" presId="urn:microsoft.com/office/officeart/2018/2/layout/IconVerticalSolidList"/>
    <dgm:cxn modelId="{B8D954A2-40A9-4CC6-9924-50357F9FD2E5}" type="presParOf" srcId="{F702BB41-6841-4A3D-9474-6BCCA25DBEBD}" destId="{9AEC46F7-8CC0-434F-8295-BC7CB3B8DA77}" srcOrd="3" destOrd="0" presId="urn:microsoft.com/office/officeart/2018/2/layout/IconVerticalSolidList"/>
    <dgm:cxn modelId="{EF9BB76B-CF37-4E91-B498-886669F66103}" type="presParOf" srcId="{431E1949-7786-4F89-BF45-651F6AE08CB6}" destId="{C817298F-6B9F-47A5-9237-7A573A986ABD}" srcOrd="5" destOrd="0" presId="urn:microsoft.com/office/officeart/2018/2/layout/IconVerticalSolidList"/>
    <dgm:cxn modelId="{5892FD01-B6C2-4166-A1A9-A872A1A691E6}" type="presParOf" srcId="{431E1949-7786-4F89-BF45-651F6AE08CB6}" destId="{1A9B3487-FE5F-4492-B04C-7B541A1CF288}" srcOrd="6" destOrd="0" presId="urn:microsoft.com/office/officeart/2018/2/layout/IconVerticalSolidList"/>
    <dgm:cxn modelId="{BA9C59CD-4D73-42A8-A4CC-BE5940DDA43F}" type="presParOf" srcId="{1A9B3487-FE5F-4492-B04C-7B541A1CF288}" destId="{DD00219B-5D34-460D-B239-0D0A590B248B}" srcOrd="0" destOrd="0" presId="urn:microsoft.com/office/officeart/2018/2/layout/IconVerticalSolidList"/>
    <dgm:cxn modelId="{031CAA4F-DB38-42E3-9372-7A995A06BFC0}" type="presParOf" srcId="{1A9B3487-FE5F-4492-B04C-7B541A1CF288}" destId="{0D2A01C5-3107-4D14-80E2-F0AE8277BAAF}" srcOrd="1" destOrd="0" presId="urn:microsoft.com/office/officeart/2018/2/layout/IconVerticalSolidList"/>
    <dgm:cxn modelId="{067D0EE8-81AF-4343-A279-BBB434728D12}" type="presParOf" srcId="{1A9B3487-FE5F-4492-B04C-7B541A1CF288}" destId="{A60A1D79-71E4-4F08-A1F9-CB54F0DDCDC1}" srcOrd="2" destOrd="0" presId="urn:microsoft.com/office/officeart/2018/2/layout/IconVerticalSolidList"/>
    <dgm:cxn modelId="{B59478D5-1AD0-48CB-8C0C-B3C4FFF8DE64}" type="presParOf" srcId="{1A9B3487-FE5F-4492-B04C-7B541A1CF288}" destId="{7EAD3BFC-DBC1-440F-890B-BA1DAD5C01F4}" srcOrd="3" destOrd="0" presId="urn:microsoft.com/office/officeart/2018/2/layout/IconVerticalSolidList"/>
    <dgm:cxn modelId="{AA3A0F54-9E62-465A-A486-6F3A0116433B}" type="presParOf" srcId="{431E1949-7786-4F89-BF45-651F6AE08CB6}" destId="{E89BFECB-479E-4864-A80A-18737B11B75D}" srcOrd="7" destOrd="0" presId="urn:microsoft.com/office/officeart/2018/2/layout/IconVerticalSolidList"/>
    <dgm:cxn modelId="{7FF19F23-D45F-4AA5-A8CF-1FD00F914F08}" type="presParOf" srcId="{431E1949-7786-4F89-BF45-651F6AE08CB6}" destId="{295F1841-6B16-4395-A8AF-94B22CF71DD2}" srcOrd="8" destOrd="0" presId="urn:microsoft.com/office/officeart/2018/2/layout/IconVerticalSolidList"/>
    <dgm:cxn modelId="{7E2D2CA4-9DC1-4222-87C4-254C57951F1C}" type="presParOf" srcId="{295F1841-6B16-4395-A8AF-94B22CF71DD2}" destId="{A0B48972-3FFB-4CF3-A0B4-F3950059A3AA}" srcOrd="0" destOrd="0" presId="urn:microsoft.com/office/officeart/2018/2/layout/IconVerticalSolidList"/>
    <dgm:cxn modelId="{F62A9FA4-1828-4F14-AD4F-17323D3DA55D}" type="presParOf" srcId="{295F1841-6B16-4395-A8AF-94B22CF71DD2}" destId="{FE18C1BB-7DF6-4EA7-BCEB-DF9362DA4D7F}" srcOrd="1" destOrd="0" presId="urn:microsoft.com/office/officeart/2018/2/layout/IconVerticalSolidList"/>
    <dgm:cxn modelId="{C59A00A8-F906-45EC-8221-289CF7EDEA16}" type="presParOf" srcId="{295F1841-6B16-4395-A8AF-94B22CF71DD2}" destId="{305D12F8-6F36-4C4E-8275-87669E0C7935}" srcOrd="2" destOrd="0" presId="urn:microsoft.com/office/officeart/2018/2/layout/IconVerticalSolidList"/>
    <dgm:cxn modelId="{F8FA5C3E-7036-4AF2-BBBF-B9301805D7C1}" type="presParOf" srcId="{295F1841-6B16-4395-A8AF-94B22CF71DD2}" destId="{DAAC829F-60DC-43D6-95AB-8BB3D82725B9}" srcOrd="3" destOrd="0" presId="urn:microsoft.com/office/officeart/2018/2/layout/IconVerticalSolidList"/>
    <dgm:cxn modelId="{982E37FB-4550-4E65-AE00-F1055D3BA82C}" type="presParOf" srcId="{431E1949-7786-4F89-BF45-651F6AE08CB6}" destId="{6B8667EF-4270-4834-9D23-6AE3BB19CB84}" srcOrd="9" destOrd="0" presId="urn:microsoft.com/office/officeart/2018/2/layout/IconVerticalSolidList"/>
    <dgm:cxn modelId="{DBC8AA49-FDB4-4864-A488-E11F2E7302CD}" type="presParOf" srcId="{431E1949-7786-4F89-BF45-651F6AE08CB6}" destId="{0E8E992F-B215-4945-88B2-3C224E1222A3}" srcOrd="10" destOrd="0" presId="urn:microsoft.com/office/officeart/2018/2/layout/IconVerticalSolidList"/>
    <dgm:cxn modelId="{1DE666D8-F775-45F1-B18B-A41554444D91}" type="presParOf" srcId="{0E8E992F-B215-4945-88B2-3C224E1222A3}" destId="{F2900781-81AB-4A3B-A988-22D409C7FA7F}" srcOrd="0" destOrd="0" presId="urn:microsoft.com/office/officeart/2018/2/layout/IconVerticalSolidList"/>
    <dgm:cxn modelId="{046BCADB-A613-4AA5-86FD-1CC6722844C0}" type="presParOf" srcId="{0E8E992F-B215-4945-88B2-3C224E1222A3}" destId="{31B75741-F592-4B58-BDE2-A89A9BCCB01B}" srcOrd="1" destOrd="0" presId="urn:microsoft.com/office/officeart/2018/2/layout/IconVerticalSolidList"/>
    <dgm:cxn modelId="{28FA926B-6063-43C9-A960-5A3F6858BCAF}" type="presParOf" srcId="{0E8E992F-B215-4945-88B2-3C224E1222A3}" destId="{76EE7285-640B-4C80-93BF-DD1F4CF74E54}" srcOrd="2" destOrd="0" presId="urn:microsoft.com/office/officeart/2018/2/layout/IconVerticalSolidList"/>
    <dgm:cxn modelId="{13A44FA4-50E7-46AB-B696-226E27F7026D}" type="presParOf" srcId="{0E8E992F-B215-4945-88B2-3C224E1222A3}" destId="{0343A040-58EC-4E84-8475-A73711FDA9A8}" srcOrd="3" destOrd="0" presId="urn:microsoft.com/office/officeart/2018/2/layout/IconVerticalSolidList"/>
    <dgm:cxn modelId="{BE64F24A-A37F-4A42-BBC7-525029547A97}" type="presParOf" srcId="{431E1949-7786-4F89-BF45-651F6AE08CB6}" destId="{1A070324-B79E-4E59-AD14-023F92A4815D}" srcOrd="11" destOrd="0" presId="urn:microsoft.com/office/officeart/2018/2/layout/IconVerticalSolidList"/>
    <dgm:cxn modelId="{0D64F732-4EEB-4C46-9E5C-7EE5DCE89676}" type="presParOf" srcId="{431E1949-7786-4F89-BF45-651F6AE08CB6}" destId="{502AF736-0493-49DA-B5F4-33D6259AB973}" srcOrd="12" destOrd="0" presId="urn:microsoft.com/office/officeart/2018/2/layout/IconVerticalSolidList"/>
    <dgm:cxn modelId="{ECF02F92-68B1-41D2-9F5A-19B279A4FC5F}" type="presParOf" srcId="{502AF736-0493-49DA-B5F4-33D6259AB973}" destId="{E8B2950B-F197-42CF-B85C-716B599631A5}" srcOrd="0" destOrd="0" presId="urn:microsoft.com/office/officeart/2018/2/layout/IconVerticalSolidList"/>
    <dgm:cxn modelId="{9BD7C7F9-0DB0-4770-97AF-B33E27765AC1}" type="presParOf" srcId="{502AF736-0493-49DA-B5F4-33D6259AB973}" destId="{AB4B30DD-7D25-40AC-8CE4-2905B9232A19}" srcOrd="1" destOrd="0" presId="urn:microsoft.com/office/officeart/2018/2/layout/IconVerticalSolidList"/>
    <dgm:cxn modelId="{F7903350-0007-4600-9511-A73568987E52}" type="presParOf" srcId="{502AF736-0493-49DA-B5F4-33D6259AB973}" destId="{9C9E7864-8637-4A17-96B6-ACF71FD68157}" srcOrd="2" destOrd="0" presId="urn:microsoft.com/office/officeart/2018/2/layout/IconVerticalSolidList"/>
    <dgm:cxn modelId="{16D0B111-28F8-4C12-8770-A70DD8E42384}" type="presParOf" srcId="{502AF736-0493-49DA-B5F4-33D6259AB973}" destId="{7AFC7DB6-11C9-438B-868B-F747A5D54F16}" srcOrd="3" destOrd="0" presId="urn:microsoft.com/office/officeart/2018/2/layout/IconVerticalSolidList"/>
    <dgm:cxn modelId="{134C8D7B-8294-4A8E-BFA7-E7C36E6E8350}" type="presParOf" srcId="{431E1949-7786-4F89-BF45-651F6AE08CB6}" destId="{E8733C97-DBA0-49D2-9FAB-1285FE281920}" srcOrd="13" destOrd="0" presId="urn:microsoft.com/office/officeart/2018/2/layout/IconVerticalSolidList"/>
    <dgm:cxn modelId="{995F5618-554A-41A3-8764-D12B63CB3F42}" type="presParOf" srcId="{431E1949-7786-4F89-BF45-651F6AE08CB6}" destId="{DDD9D73A-DF75-4F44-8484-CC4A5380AB2D}" srcOrd="14" destOrd="0" presId="urn:microsoft.com/office/officeart/2018/2/layout/IconVerticalSolidList"/>
    <dgm:cxn modelId="{B31C43DA-930E-497A-969D-6A27CF31A359}" type="presParOf" srcId="{DDD9D73A-DF75-4F44-8484-CC4A5380AB2D}" destId="{86A8945B-93A5-418C-8EFF-435FAD499A99}" srcOrd="0" destOrd="0" presId="urn:microsoft.com/office/officeart/2018/2/layout/IconVerticalSolidList"/>
    <dgm:cxn modelId="{1E5C3867-C761-40A0-9B79-EEAA92332752}" type="presParOf" srcId="{DDD9D73A-DF75-4F44-8484-CC4A5380AB2D}" destId="{B369C324-05D5-4E43-98A0-45AF9D2399EB}" srcOrd="1" destOrd="0" presId="urn:microsoft.com/office/officeart/2018/2/layout/IconVerticalSolidList"/>
    <dgm:cxn modelId="{53DD793D-400B-43FB-B35C-A81648AA4B3D}" type="presParOf" srcId="{DDD9D73A-DF75-4F44-8484-CC4A5380AB2D}" destId="{76376D55-16C5-409D-8062-A716142A2355}" srcOrd="2" destOrd="0" presId="urn:microsoft.com/office/officeart/2018/2/layout/IconVerticalSolidList"/>
    <dgm:cxn modelId="{529B12B8-7CA9-4C5D-AB37-8A62593E52B9}" type="presParOf" srcId="{DDD9D73A-DF75-4F44-8484-CC4A5380AB2D}" destId="{19A1067D-0DFC-4950-B810-830F75D186C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C651551-4C89-4687-8319-D807764CEA0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cs-CZ"/>
        </a:p>
      </dgm:t>
    </dgm:pt>
    <dgm:pt modelId="{5D211ABE-5CC1-44E7-9C43-01199A67FB9A}">
      <dgm:prSet custT="1"/>
      <dgm:spPr/>
      <dgm:t>
        <a:bodyPr/>
        <a:lstStyle/>
        <a:p>
          <a:pPr rtl="0"/>
          <a:r>
            <a:rPr lang="cs" sz="2400" dirty="0">
              <a:latin typeface="Trebuchet MS" panose="020B0603020202020204"/>
            </a:rPr>
            <a:t>Dva fotony (vyšší </a:t>
          </a:r>
          <a:r>
            <a:rPr lang="cs" sz="2400" dirty="0" smtClean="0">
              <a:latin typeface="Trebuchet MS" panose="020B0603020202020204"/>
            </a:rPr>
            <a:t>vlnové délky) </a:t>
          </a:r>
          <a:r>
            <a:rPr lang="cs" sz="2400" dirty="0">
              <a:latin typeface="Trebuchet MS" panose="020B0603020202020204"/>
            </a:rPr>
            <a:t>→ narazí na fluorofor ve stejnou dobu (fs) → absorbují se → excitace fluoroforu a emise světla </a:t>
          </a:r>
          <a:endParaRPr lang="cs-CZ" sz="2400" dirty="0"/>
        </a:p>
      </dgm:t>
    </dgm:pt>
    <dgm:pt modelId="{32FA1B22-FF61-4E14-AE3D-72D2999DD970}" type="parTrans" cxnId="{FF977357-D0FB-4E33-9ABE-3214670E988F}">
      <dgm:prSet/>
      <dgm:spPr/>
      <dgm:t>
        <a:bodyPr/>
        <a:lstStyle/>
        <a:p>
          <a:endParaRPr lang="cs-CZ"/>
        </a:p>
      </dgm:t>
    </dgm:pt>
    <dgm:pt modelId="{08CC376C-053A-4532-A89F-C538906090CF}" type="sibTrans" cxnId="{FF977357-D0FB-4E33-9ABE-3214670E988F}">
      <dgm:prSet/>
      <dgm:spPr/>
      <dgm:t>
        <a:bodyPr/>
        <a:lstStyle/>
        <a:p>
          <a:endParaRPr lang="cs-CZ"/>
        </a:p>
      </dgm:t>
    </dgm:pt>
    <dgm:pt modelId="{0FFC5749-BBD8-433D-963D-E0C428948E4E}">
      <dgm:prSet custT="1"/>
      <dgm:spPr/>
      <dgm:t>
        <a:bodyPr/>
        <a:lstStyle/>
        <a:p>
          <a:pPr rtl="0"/>
          <a:r>
            <a:rPr lang="cs-CZ" sz="2400" dirty="0">
              <a:latin typeface="Trebuchet MS" panose="020B0603020202020204"/>
            </a:rPr>
            <a:t>Výsledek </a:t>
          </a:r>
          <a:r>
            <a:rPr lang="cs" sz="2400" dirty="0"/>
            <a:t>→</a:t>
          </a:r>
          <a:r>
            <a:rPr lang="cs" sz="2400" dirty="0">
              <a:latin typeface="Trebuchet MS" panose="020B0603020202020204"/>
            </a:rPr>
            <a:t> </a:t>
          </a:r>
          <a:r>
            <a:rPr lang="cs-CZ" sz="2400" dirty="0">
              <a:latin typeface="Trebuchet MS" panose="020B0603020202020204"/>
            </a:rPr>
            <a:t>fluorofory</a:t>
          </a:r>
          <a:r>
            <a:rPr lang="cs-CZ" sz="2400" dirty="0"/>
            <a:t> jsou excitovány téměř výlučně v malém difrakčním ohniskovém objemu (obrázek 1B</a:t>
          </a:r>
          <a:r>
            <a:rPr lang="cs-CZ" sz="2400" dirty="0">
              <a:latin typeface="Trebuchet MS" panose="020B0603020202020204"/>
            </a:rPr>
            <a:t>) </a:t>
          </a:r>
          <a:endParaRPr lang="cs-CZ" sz="2400" dirty="0"/>
        </a:p>
      </dgm:t>
    </dgm:pt>
    <dgm:pt modelId="{3DD81001-9A13-40C1-8BCC-FF0900CE40DE}" type="parTrans" cxnId="{497D5EB4-EF8E-45FC-BC79-328D7095631C}">
      <dgm:prSet/>
      <dgm:spPr/>
      <dgm:t>
        <a:bodyPr/>
        <a:lstStyle/>
        <a:p>
          <a:endParaRPr lang="cs-CZ"/>
        </a:p>
      </dgm:t>
    </dgm:pt>
    <dgm:pt modelId="{CBF1CDC1-D494-47E2-86DF-70F2BCC35701}" type="sibTrans" cxnId="{497D5EB4-EF8E-45FC-BC79-328D7095631C}">
      <dgm:prSet/>
      <dgm:spPr/>
      <dgm:t>
        <a:bodyPr/>
        <a:lstStyle/>
        <a:p>
          <a:endParaRPr lang="cs-CZ"/>
        </a:p>
      </dgm:t>
    </dgm:pt>
    <dgm:pt modelId="{54652A7D-3B7C-4474-9824-FDF132F6932F}">
      <dgm:prSet phldr="0" custT="1"/>
      <dgm:spPr/>
      <dgm:t>
        <a:bodyPr/>
        <a:lstStyle/>
        <a:p>
          <a:pPr rtl="0"/>
          <a:r>
            <a:rPr lang="cs-CZ" sz="2400" dirty="0"/>
            <a:t>V zaostřeném laseru</a:t>
          </a:r>
          <a:r>
            <a:rPr lang="cs-CZ" sz="2400" dirty="0">
              <a:latin typeface="Trebuchet MS" panose="020B0603020202020204"/>
            </a:rPr>
            <a:t> =</a:t>
          </a:r>
          <a:r>
            <a:rPr lang="cs-CZ" sz="2400" dirty="0"/>
            <a:t> intenzita v blízkosti ohniska nejvyšší</a:t>
          </a:r>
          <a:r>
            <a:rPr lang="cs-CZ" sz="2400" dirty="0">
              <a:latin typeface="Trebuchet MS" panose="020B0603020202020204"/>
            </a:rPr>
            <a:t> </a:t>
          </a:r>
          <a:r>
            <a:rPr lang="cs" sz="2400" dirty="0"/>
            <a:t>→</a:t>
          </a:r>
          <a:r>
            <a:rPr lang="cs-CZ" sz="2400" dirty="0">
              <a:latin typeface="Trebuchet MS" panose="020B0603020202020204"/>
            </a:rPr>
            <a:t> </a:t>
          </a:r>
          <a:r>
            <a:rPr lang="cs-CZ" sz="2400" dirty="0"/>
            <a:t>kvadraticky klesá se vzdáleností </a:t>
          </a:r>
          <a:r>
            <a:rPr lang="cs-CZ" sz="2400" dirty="0">
              <a:latin typeface="Trebuchet MS" panose="020B0603020202020204"/>
            </a:rPr>
            <a:t>od ohniska</a:t>
          </a:r>
          <a:endParaRPr lang="cs-CZ" sz="2400" dirty="0"/>
        </a:p>
      </dgm:t>
    </dgm:pt>
    <dgm:pt modelId="{138C824E-9DEB-4DE7-9EA9-6E5128B59656}" type="parTrans" cxnId="{C3228CFF-AB66-4F07-853E-3EB531E2F3A2}">
      <dgm:prSet/>
      <dgm:spPr/>
      <dgm:t>
        <a:bodyPr/>
        <a:lstStyle/>
        <a:p>
          <a:endParaRPr lang="cs-CZ"/>
        </a:p>
      </dgm:t>
    </dgm:pt>
    <dgm:pt modelId="{88561C9A-E523-4A09-817A-89CAD090B356}" type="sibTrans" cxnId="{C3228CFF-AB66-4F07-853E-3EB531E2F3A2}">
      <dgm:prSet/>
      <dgm:spPr/>
      <dgm:t>
        <a:bodyPr/>
        <a:lstStyle/>
        <a:p>
          <a:endParaRPr lang="cs-CZ"/>
        </a:p>
      </dgm:t>
    </dgm:pt>
    <dgm:pt modelId="{40723093-100F-4936-B906-ACDEBE2912A6}">
      <dgm:prSet phldr="0" custT="1"/>
      <dgm:spPr/>
      <dgm:t>
        <a:bodyPr/>
        <a:lstStyle/>
        <a:p>
          <a:pPr rtl="0"/>
          <a:r>
            <a:rPr lang="en-US" sz="2400" dirty="0" err="1"/>
            <a:t>Emisní</a:t>
          </a:r>
          <a:r>
            <a:rPr lang="en-US" sz="2400" dirty="0"/>
            <a:t> </a:t>
          </a:r>
          <a:r>
            <a:rPr lang="en-US" sz="2400" dirty="0" err="1">
              <a:latin typeface="Trebuchet MS" panose="020B0603020202020204"/>
            </a:rPr>
            <a:t>signál</a:t>
          </a:r>
          <a:r>
            <a:rPr lang="en-US" sz="2400" dirty="0">
              <a:latin typeface="Trebuchet MS" panose="020B0603020202020204"/>
            </a:rPr>
            <a:t> </a:t>
          </a:r>
          <a:r>
            <a:rPr lang="cs" sz="2400" dirty="0"/>
            <a:t>→</a:t>
          </a:r>
          <a:r>
            <a:rPr lang="cs" sz="2400" dirty="0">
              <a:latin typeface="Trebuchet MS" panose="020B0603020202020204"/>
            </a:rPr>
            <a:t> </a:t>
          </a:r>
          <a:r>
            <a:rPr lang="en-US" sz="2400" dirty="0" err="1">
              <a:latin typeface="Trebuchet MS" panose="020B0603020202020204"/>
            </a:rPr>
            <a:t>shromažďován</a:t>
          </a:r>
          <a:r>
            <a:rPr lang="en-US" sz="2400" dirty="0"/>
            <a:t> </a:t>
          </a:r>
          <a:r>
            <a:rPr lang="en-US" sz="2400" dirty="0" err="1"/>
            <a:t>stejným</a:t>
          </a:r>
          <a:r>
            <a:rPr lang="en-US" sz="2400" dirty="0"/>
            <a:t> </a:t>
          </a:r>
          <a:r>
            <a:rPr lang="en-US" sz="2400" dirty="0" err="1">
              <a:latin typeface="Trebuchet MS" panose="020B0603020202020204"/>
            </a:rPr>
            <a:t>objektivem</a:t>
          </a:r>
          <a:r>
            <a:rPr lang="en-US" sz="2400" dirty="0">
              <a:latin typeface="Trebuchet MS" panose="020B0603020202020204"/>
            </a:rPr>
            <a:t> </a:t>
          </a:r>
          <a:r>
            <a:rPr lang="cs" sz="2400" dirty="0"/>
            <a:t>→</a:t>
          </a:r>
          <a:r>
            <a:rPr lang="cs" sz="2400" dirty="0">
              <a:latin typeface="Trebuchet MS" panose="020B0603020202020204"/>
            </a:rPr>
            <a:t> </a:t>
          </a:r>
          <a:r>
            <a:rPr lang="en-US" sz="2400" dirty="0" err="1">
              <a:latin typeface="Trebuchet MS" panose="020B0603020202020204"/>
            </a:rPr>
            <a:t>přenos</a:t>
          </a:r>
          <a:r>
            <a:rPr lang="en-US" sz="2400" dirty="0">
              <a:latin typeface="Trebuchet MS" panose="020B0603020202020204"/>
            </a:rPr>
            <a:t> </a:t>
          </a:r>
          <a:r>
            <a:rPr lang="en-US" sz="2400" dirty="0" err="1"/>
            <a:t>přes</a:t>
          </a:r>
          <a:r>
            <a:rPr lang="en-US" sz="2400" dirty="0"/>
            <a:t> </a:t>
          </a:r>
          <a:r>
            <a:rPr lang="en-US" sz="2400" dirty="0" err="1"/>
            <a:t>dichroické</a:t>
          </a:r>
          <a:r>
            <a:rPr lang="en-US" sz="2400" dirty="0"/>
            <a:t> </a:t>
          </a:r>
          <a:r>
            <a:rPr lang="en-US" sz="2400" dirty="0" err="1"/>
            <a:t>zrcadlo</a:t>
          </a:r>
          <a:r>
            <a:rPr lang="en-US" sz="2400" dirty="0"/>
            <a:t> </a:t>
          </a:r>
          <a:r>
            <a:rPr lang="en-US" sz="2400" dirty="0" err="1"/>
            <a:t>podél</a:t>
          </a:r>
          <a:r>
            <a:rPr lang="en-US" sz="2400" dirty="0"/>
            <a:t> </a:t>
          </a:r>
          <a:r>
            <a:rPr lang="en-US" sz="2400" dirty="0" err="1"/>
            <a:t>emisní</a:t>
          </a:r>
          <a:r>
            <a:rPr lang="en-US" sz="2400" dirty="0"/>
            <a:t> </a:t>
          </a:r>
          <a:r>
            <a:rPr lang="en-US" sz="2400" dirty="0" err="1"/>
            <a:t>cesty</a:t>
          </a:r>
          <a:endParaRPr lang="cs" sz="2400" dirty="0" err="1">
            <a:latin typeface="Trebuchet MS" panose="020B0603020202020204"/>
          </a:endParaRPr>
        </a:p>
      </dgm:t>
    </dgm:pt>
    <dgm:pt modelId="{48E84CE1-3FD9-415A-96C9-8A0272F3D29C}" type="parTrans" cxnId="{5B3E08DB-DC10-4292-A5BF-9CDDC9971422}">
      <dgm:prSet/>
      <dgm:spPr/>
      <dgm:t>
        <a:bodyPr/>
        <a:lstStyle/>
        <a:p>
          <a:endParaRPr lang="cs-CZ"/>
        </a:p>
      </dgm:t>
    </dgm:pt>
    <dgm:pt modelId="{5FC56A58-3656-4D9A-B027-8DC6E3B6820F}" type="sibTrans" cxnId="{5B3E08DB-DC10-4292-A5BF-9CDDC9971422}">
      <dgm:prSet/>
      <dgm:spPr/>
      <dgm:t>
        <a:bodyPr/>
        <a:lstStyle/>
        <a:p>
          <a:endParaRPr lang="cs-CZ"/>
        </a:p>
      </dgm:t>
    </dgm:pt>
    <dgm:pt modelId="{A50693C7-019F-4B9D-877F-CDE559257936}" type="pres">
      <dgm:prSet presAssocID="{5C651551-4C89-4687-8319-D807764CEA0C}" presName="linear" presStyleCnt="0">
        <dgm:presLayoutVars>
          <dgm:animLvl val="lvl"/>
          <dgm:resizeHandles val="exact"/>
        </dgm:presLayoutVars>
      </dgm:prSet>
      <dgm:spPr/>
      <dgm:t>
        <a:bodyPr/>
        <a:lstStyle/>
        <a:p>
          <a:endParaRPr lang="cs-CZ"/>
        </a:p>
      </dgm:t>
    </dgm:pt>
    <dgm:pt modelId="{C264CBC9-357F-4ABE-8B70-DA4A8B387BA8}" type="pres">
      <dgm:prSet presAssocID="{5D211ABE-5CC1-44E7-9C43-01199A67FB9A}" presName="parentText" presStyleLbl="node1" presStyleIdx="0" presStyleCnt="4" custLinFactY="13091" custLinFactNeighborX="1188" custLinFactNeighborY="100000">
        <dgm:presLayoutVars>
          <dgm:chMax val="0"/>
          <dgm:bulletEnabled val="1"/>
        </dgm:presLayoutVars>
      </dgm:prSet>
      <dgm:spPr/>
      <dgm:t>
        <a:bodyPr/>
        <a:lstStyle/>
        <a:p>
          <a:endParaRPr lang="cs-CZ"/>
        </a:p>
      </dgm:t>
    </dgm:pt>
    <dgm:pt modelId="{9EC2A761-F9BB-45D3-A6DD-0E6FA793F2F2}" type="pres">
      <dgm:prSet presAssocID="{08CC376C-053A-4532-A89F-C538906090CF}" presName="spacer" presStyleCnt="0"/>
      <dgm:spPr/>
      <dgm:t>
        <a:bodyPr/>
        <a:lstStyle/>
        <a:p>
          <a:endParaRPr lang="cs-CZ"/>
        </a:p>
      </dgm:t>
    </dgm:pt>
    <dgm:pt modelId="{84F5A2E9-7D4A-4EC3-9046-07DFA45D9AF8}" type="pres">
      <dgm:prSet presAssocID="{40723093-100F-4936-B906-ACDEBE2912A6}" presName="parentText" presStyleLbl="node1" presStyleIdx="1" presStyleCnt="4" custLinFactY="13091" custLinFactNeighborX="1188" custLinFactNeighborY="100000">
        <dgm:presLayoutVars>
          <dgm:chMax val="0"/>
          <dgm:bulletEnabled val="1"/>
        </dgm:presLayoutVars>
      </dgm:prSet>
      <dgm:spPr/>
      <dgm:t>
        <a:bodyPr/>
        <a:lstStyle/>
        <a:p>
          <a:endParaRPr lang="cs-CZ"/>
        </a:p>
      </dgm:t>
    </dgm:pt>
    <dgm:pt modelId="{98382CBC-62BF-4A63-A9E0-C8124A7DFF01}" type="pres">
      <dgm:prSet presAssocID="{5FC56A58-3656-4D9A-B027-8DC6E3B6820F}" presName="spacer" presStyleCnt="0"/>
      <dgm:spPr/>
      <dgm:t>
        <a:bodyPr/>
        <a:lstStyle/>
        <a:p>
          <a:endParaRPr lang="cs-CZ"/>
        </a:p>
      </dgm:t>
    </dgm:pt>
    <dgm:pt modelId="{CE0959B1-2B07-4B71-9C04-A67FF463AF63}" type="pres">
      <dgm:prSet presAssocID="{54652A7D-3B7C-4474-9824-FDF132F6932F}" presName="parentText" presStyleLbl="node1" presStyleIdx="2" presStyleCnt="4" custLinFactY="13091" custLinFactNeighborX="1188" custLinFactNeighborY="100000">
        <dgm:presLayoutVars>
          <dgm:chMax val="0"/>
          <dgm:bulletEnabled val="1"/>
        </dgm:presLayoutVars>
      </dgm:prSet>
      <dgm:spPr/>
      <dgm:t>
        <a:bodyPr/>
        <a:lstStyle/>
        <a:p>
          <a:endParaRPr lang="cs-CZ"/>
        </a:p>
      </dgm:t>
    </dgm:pt>
    <dgm:pt modelId="{DBE0115C-FC7F-44DB-9A21-594671DA417F}" type="pres">
      <dgm:prSet presAssocID="{88561C9A-E523-4A09-817A-89CAD090B356}" presName="spacer" presStyleCnt="0"/>
      <dgm:spPr/>
      <dgm:t>
        <a:bodyPr/>
        <a:lstStyle/>
        <a:p>
          <a:endParaRPr lang="cs-CZ"/>
        </a:p>
      </dgm:t>
    </dgm:pt>
    <dgm:pt modelId="{69920D8F-109D-48AB-AACE-E5BB20A4C207}" type="pres">
      <dgm:prSet presAssocID="{0FFC5749-BBD8-433D-963D-E0C428948E4E}" presName="parentText" presStyleLbl="node1" presStyleIdx="3" presStyleCnt="4" custScaleY="90279" custLinFactY="5802" custLinFactNeighborX="-190" custLinFactNeighborY="100000">
        <dgm:presLayoutVars>
          <dgm:chMax val="0"/>
          <dgm:bulletEnabled val="1"/>
        </dgm:presLayoutVars>
      </dgm:prSet>
      <dgm:spPr/>
      <dgm:t>
        <a:bodyPr/>
        <a:lstStyle/>
        <a:p>
          <a:endParaRPr lang="cs-CZ"/>
        </a:p>
      </dgm:t>
    </dgm:pt>
  </dgm:ptLst>
  <dgm:cxnLst>
    <dgm:cxn modelId="{57757F5B-592C-4E4B-BE40-87FB7F06EEB6}" type="presOf" srcId="{5D211ABE-5CC1-44E7-9C43-01199A67FB9A}" destId="{C264CBC9-357F-4ABE-8B70-DA4A8B387BA8}" srcOrd="0" destOrd="0" presId="urn:microsoft.com/office/officeart/2005/8/layout/vList2"/>
    <dgm:cxn modelId="{497D5EB4-EF8E-45FC-BC79-328D7095631C}" srcId="{5C651551-4C89-4687-8319-D807764CEA0C}" destId="{0FFC5749-BBD8-433D-963D-E0C428948E4E}" srcOrd="3" destOrd="0" parTransId="{3DD81001-9A13-40C1-8BCC-FF0900CE40DE}" sibTransId="{CBF1CDC1-D494-47E2-86DF-70F2BCC35701}"/>
    <dgm:cxn modelId="{FF977357-D0FB-4E33-9ABE-3214670E988F}" srcId="{5C651551-4C89-4687-8319-D807764CEA0C}" destId="{5D211ABE-5CC1-44E7-9C43-01199A67FB9A}" srcOrd="0" destOrd="0" parTransId="{32FA1B22-FF61-4E14-AE3D-72D2999DD970}" sibTransId="{08CC376C-053A-4532-A89F-C538906090CF}"/>
    <dgm:cxn modelId="{AC574EB1-E22E-4ED3-8038-C56C680FB119}" type="presOf" srcId="{0FFC5749-BBD8-433D-963D-E0C428948E4E}" destId="{69920D8F-109D-48AB-AACE-E5BB20A4C207}" srcOrd="0" destOrd="0" presId="urn:microsoft.com/office/officeart/2005/8/layout/vList2"/>
    <dgm:cxn modelId="{5B3E08DB-DC10-4292-A5BF-9CDDC9971422}" srcId="{5C651551-4C89-4687-8319-D807764CEA0C}" destId="{40723093-100F-4936-B906-ACDEBE2912A6}" srcOrd="1" destOrd="0" parTransId="{48E84CE1-3FD9-415A-96C9-8A0272F3D29C}" sibTransId="{5FC56A58-3656-4D9A-B027-8DC6E3B6820F}"/>
    <dgm:cxn modelId="{04BF9775-A267-45B4-8692-A5276AF78354}" type="presOf" srcId="{40723093-100F-4936-B906-ACDEBE2912A6}" destId="{84F5A2E9-7D4A-4EC3-9046-07DFA45D9AF8}" srcOrd="0" destOrd="0" presId="urn:microsoft.com/office/officeart/2005/8/layout/vList2"/>
    <dgm:cxn modelId="{C3228CFF-AB66-4F07-853E-3EB531E2F3A2}" srcId="{5C651551-4C89-4687-8319-D807764CEA0C}" destId="{54652A7D-3B7C-4474-9824-FDF132F6932F}" srcOrd="2" destOrd="0" parTransId="{138C824E-9DEB-4DE7-9EA9-6E5128B59656}" sibTransId="{88561C9A-E523-4A09-817A-89CAD090B356}"/>
    <dgm:cxn modelId="{BCD2A791-5588-4CDC-AE23-0DB835B336BE}" type="presOf" srcId="{54652A7D-3B7C-4474-9824-FDF132F6932F}" destId="{CE0959B1-2B07-4B71-9C04-A67FF463AF63}" srcOrd="0" destOrd="0" presId="urn:microsoft.com/office/officeart/2005/8/layout/vList2"/>
    <dgm:cxn modelId="{D9375D1B-A7BC-4002-8200-B43142D27EFA}" type="presOf" srcId="{5C651551-4C89-4687-8319-D807764CEA0C}" destId="{A50693C7-019F-4B9D-877F-CDE559257936}" srcOrd="0" destOrd="0" presId="urn:microsoft.com/office/officeart/2005/8/layout/vList2"/>
    <dgm:cxn modelId="{4368E654-8A35-4F51-A5D8-F1B318FB7F8D}" type="presParOf" srcId="{A50693C7-019F-4B9D-877F-CDE559257936}" destId="{C264CBC9-357F-4ABE-8B70-DA4A8B387BA8}" srcOrd="0" destOrd="0" presId="urn:microsoft.com/office/officeart/2005/8/layout/vList2"/>
    <dgm:cxn modelId="{F3F88C15-AC41-4983-9B3C-86424D770CF7}" type="presParOf" srcId="{A50693C7-019F-4B9D-877F-CDE559257936}" destId="{9EC2A761-F9BB-45D3-A6DD-0E6FA793F2F2}" srcOrd="1" destOrd="0" presId="urn:microsoft.com/office/officeart/2005/8/layout/vList2"/>
    <dgm:cxn modelId="{09781CBC-CA8E-45C5-BDBA-14D62E32DC36}" type="presParOf" srcId="{A50693C7-019F-4B9D-877F-CDE559257936}" destId="{84F5A2E9-7D4A-4EC3-9046-07DFA45D9AF8}" srcOrd="2" destOrd="0" presId="urn:microsoft.com/office/officeart/2005/8/layout/vList2"/>
    <dgm:cxn modelId="{52C9CECC-5B11-49B6-AD73-45DE6C346E60}" type="presParOf" srcId="{A50693C7-019F-4B9D-877F-CDE559257936}" destId="{98382CBC-62BF-4A63-A9E0-C8124A7DFF01}" srcOrd="3" destOrd="0" presId="urn:microsoft.com/office/officeart/2005/8/layout/vList2"/>
    <dgm:cxn modelId="{6B4847B7-7674-4EA5-A05A-9CBDD38DFCF0}" type="presParOf" srcId="{A50693C7-019F-4B9D-877F-CDE559257936}" destId="{CE0959B1-2B07-4B71-9C04-A67FF463AF63}" srcOrd="4" destOrd="0" presId="urn:microsoft.com/office/officeart/2005/8/layout/vList2"/>
    <dgm:cxn modelId="{3B068BA7-97B1-4269-9AB1-39A2304A5D0A}" type="presParOf" srcId="{A50693C7-019F-4B9D-877F-CDE559257936}" destId="{DBE0115C-FC7F-44DB-9A21-594671DA417F}" srcOrd="5" destOrd="0" presId="urn:microsoft.com/office/officeart/2005/8/layout/vList2"/>
    <dgm:cxn modelId="{CF7518CC-0D58-48F1-8795-BA6F16D273EF}" type="presParOf" srcId="{A50693C7-019F-4B9D-877F-CDE559257936}" destId="{69920D8F-109D-48AB-AACE-E5BB20A4C20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781865A-A66B-4499-94A3-41A154718DF4}"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cs-CZ"/>
        </a:p>
      </dgm:t>
    </dgm:pt>
    <dgm:pt modelId="{F6D050B3-8A31-4473-A026-4ECC11151ED2}">
      <dgm:prSet phldr="0"/>
      <dgm:spPr/>
      <dgm:t>
        <a:bodyPr/>
        <a:lstStyle/>
        <a:p>
          <a:pPr algn="l" rtl="0">
            <a:lnSpc>
              <a:spcPct val="90000"/>
            </a:lnSpc>
          </a:pPr>
          <a:r>
            <a:rPr lang="cs-CZ" dirty="0"/>
            <a:t>Laser:</a:t>
          </a:r>
          <a:endParaRPr lang="en-US" dirty="0"/>
        </a:p>
      </dgm:t>
    </dgm:pt>
    <dgm:pt modelId="{35FB0FCD-C1F8-404B-87F8-0D985C6DF7AF}" type="parTrans" cxnId="{D3FA52A6-1E1D-4583-9DD5-6E55F5006E0C}">
      <dgm:prSet/>
      <dgm:spPr/>
      <dgm:t>
        <a:bodyPr/>
        <a:lstStyle/>
        <a:p>
          <a:endParaRPr lang="cs-CZ"/>
        </a:p>
      </dgm:t>
    </dgm:pt>
    <dgm:pt modelId="{37F5C0EB-A7B4-43A6-8223-E18C610F6A9B}" type="sibTrans" cxnId="{D3FA52A6-1E1D-4583-9DD5-6E55F5006E0C}">
      <dgm:prSet/>
      <dgm:spPr/>
      <dgm:t>
        <a:bodyPr/>
        <a:lstStyle/>
        <a:p>
          <a:endParaRPr lang="cs-CZ"/>
        </a:p>
      </dgm:t>
    </dgm:pt>
    <dgm:pt modelId="{F88AFCA2-B4FC-4A7A-8879-C6EFF8FD4EEB}">
      <dgm:prSet phldr="0"/>
      <dgm:spPr/>
      <dgm:t>
        <a:bodyPr/>
        <a:lstStyle/>
        <a:p>
          <a:pPr algn="l">
            <a:lnSpc>
              <a:spcPct val="90000"/>
            </a:lnSpc>
          </a:pPr>
          <a:r>
            <a:rPr lang="cs-CZ" dirty="0"/>
            <a:t>Ti - Safír (opakovací frekvence 100MHz, pulz – </a:t>
          </a:r>
          <a:r>
            <a:rPr lang="cs-CZ" dirty="0" smtClean="0"/>
            <a:t>100fs)</a:t>
          </a:r>
          <a:endParaRPr lang="cs-CZ" dirty="0"/>
        </a:p>
      </dgm:t>
    </dgm:pt>
    <dgm:pt modelId="{21427D69-F6E9-446E-91E0-4FDD1B6C946D}" type="parTrans" cxnId="{36611138-FFD0-414A-B038-900786F2741F}">
      <dgm:prSet/>
      <dgm:spPr/>
      <dgm:t>
        <a:bodyPr/>
        <a:lstStyle/>
        <a:p>
          <a:endParaRPr lang="cs-CZ"/>
        </a:p>
      </dgm:t>
    </dgm:pt>
    <dgm:pt modelId="{9B5DF42D-B9B1-42E3-915D-0B6B5CAEDA94}" type="sibTrans" cxnId="{36611138-FFD0-414A-B038-900786F2741F}">
      <dgm:prSet/>
      <dgm:spPr/>
      <dgm:t>
        <a:bodyPr/>
        <a:lstStyle/>
        <a:p>
          <a:endParaRPr lang="cs-CZ"/>
        </a:p>
      </dgm:t>
    </dgm:pt>
    <dgm:pt modelId="{FD937FC8-CB3B-49FB-84E1-6A4CE61182F1}">
      <dgm:prSet phldr="0"/>
      <dgm:spPr/>
      <dgm:t>
        <a:bodyPr/>
        <a:lstStyle/>
        <a:p>
          <a:pPr algn="l">
            <a:lnSpc>
              <a:spcPct val="90000"/>
            </a:lnSpc>
          </a:pPr>
          <a:r>
            <a:rPr lang="cs-CZ" dirty="0"/>
            <a:t>Skener</a:t>
          </a:r>
          <a:endParaRPr lang="en-US" dirty="0"/>
        </a:p>
      </dgm:t>
    </dgm:pt>
    <dgm:pt modelId="{9B9B7079-DBFD-4179-9832-DDB297C777F9}" type="parTrans" cxnId="{B968FDF2-66C6-49EF-8669-0A9C9E4B710D}">
      <dgm:prSet/>
      <dgm:spPr/>
      <dgm:t>
        <a:bodyPr/>
        <a:lstStyle/>
        <a:p>
          <a:endParaRPr lang="cs-CZ"/>
        </a:p>
      </dgm:t>
    </dgm:pt>
    <dgm:pt modelId="{B2B15CF7-76ED-4214-9B93-CF12194DF79F}" type="sibTrans" cxnId="{B968FDF2-66C6-49EF-8669-0A9C9E4B710D}">
      <dgm:prSet/>
      <dgm:spPr/>
      <dgm:t>
        <a:bodyPr/>
        <a:lstStyle/>
        <a:p>
          <a:endParaRPr lang="cs-CZ"/>
        </a:p>
      </dgm:t>
    </dgm:pt>
    <dgm:pt modelId="{10A81AD1-6D8A-4BBC-B7BB-0187ABD2E107}">
      <dgm:prSet phldr="0"/>
      <dgm:spPr/>
      <dgm:t>
        <a:bodyPr/>
        <a:lstStyle/>
        <a:p>
          <a:pPr algn="l">
            <a:lnSpc>
              <a:spcPct val="90000"/>
            </a:lnSpc>
          </a:pPr>
          <a:r>
            <a:rPr lang="cs-CZ" dirty="0"/>
            <a:t>Detektor</a:t>
          </a:r>
        </a:p>
      </dgm:t>
    </dgm:pt>
    <dgm:pt modelId="{95F0AC65-A10D-44F7-9542-E65A99CBEE11}" type="parTrans" cxnId="{D213E75C-AC44-4843-977D-45EA9D8AC73D}">
      <dgm:prSet/>
      <dgm:spPr/>
      <dgm:t>
        <a:bodyPr/>
        <a:lstStyle/>
        <a:p>
          <a:endParaRPr lang="cs-CZ"/>
        </a:p>
      </dgm:t>
    </dgm:pt>
    <dgm:pt modelId="{A986E370-252B-461A-9BBF-77E4A1606C34}" type="sibTrans" cxnId="{D213E75C-AC44-4843-977D-45EA9D8AC73D}">
      <dgm:prSet/>
      <dgm:spPr/>
      <dgm:t>
        <a:bodyPr/>
        <a:lstStyle/>
        <a:p>
          <a:endParaRPr lang="cs-CZ"/>
        </a:p>
      </dgm:t>
    </dgm:pt>
    <dgm:pt modelId="{FDC999E9-2EE4-4C23-9EA3-8F6E8581D8A7}">
      <dgm:prSet phldr="0"/>
      <dgm:spPr/>
      <dgm:t>
        <a:bodyPr/>
        <a:lstStyle/>
        <a:p>
          <a:pPr algn="l" rtl="0">
            <a:lnSpc>
              <a:spcPct val="90000"/>
            </a:lnSpc>
          </a:pPr>
          <a:r>
            <a:rPr lang="cs-CZ" dirty="0">
              <a:latin typeface="Trebuchet MS" panose="020B0603020202020204"/>
            </a:rPr>
            <a:t>Požadavek vysoké citlivosti</a:t>
          </a:r>
          <a:endParaRPr lang="cs-CZ" dirty="0"/>
        </a:p>
      </dgm:t>
    </dgm:pt>
    <dgm:pt modelId="{5D8A0098-BA88-4757-B880-B9BCB49F68B5}" type="parTrans" cxnId="{ECC84454-9A16-4A94-A607-47927E52A127}">
      <dgm:prSet/>
      <dgm:spPr/>
      <dgm:t>
        <a:bodyPr/>
        <a:lstStyle/>
        <a:p>
          <a:endParaRPr lang="cs-CZ"/>
        </a:p>
      </dgm:t>
    </dgm:pt>
    <dgm:pt modelId="{BA194BFC-5BF5-4654-BE53-082FEFDB310B}" type="sibTrans" cxnId="{ECC84454-9A16-4A94-A607-47927E52A127}">
      <dgm:prSet/>
      <dgm:spPr/>
      <dgm:t>
        <a:bodyPr/>
        <a:lstStyle/>
        <a:p>
          <a:endParaRPr lang="cs-CZ"/>
        </a:p>
      </dgm:t>
    </dgm:pt>
    <dgm:pt modelId="{8CE54EE4-C5DB-4D36-8AAE-1EC9B1348B32}">
      <dgm:prSet phldr="0"/>
      <dgm:spPr/>
      <dgm:t>
        <a:bodyPr/>
        <a:lstStyle/>
        <a:p>
          <a:pPr algn="l" rtl="0">
            <a:lnSpc>
              <a:spcPct val="90000"/>
            </a:lnSpc>
          </a:pPr>
          <a:r>
            <a:rPr lang="cs-CZ" dirty="0">
              <a:latin typeface="Trebuchet MS" panose="020B0603020202020204"/>
            </a:rPr>
            <a:t>Nejkritičtější </a:t>
          </a:r>
          <a:r>
            <a:rPr lang="cs-CZ" dirty="0" smtClean="0">
              <a:latin typeface="Trebuchet MS" panose="020B0603020202020204"/>
            </a:rPr>
            <a:t>část – potřeba velkých intenzit</a:t>
          </a:r>
          <a:endParaRPr lang="cs-CZ" dirty="0">
            <a:latin typeface="Trebuchet MS" panose="020B0603020202020204"/>
          </a:endParaRPr>
        </a:p>
      </dgm:t>
    </dgm:pt>
    <dgm:pt modelId="{6C04BFE9-60FD-4875-B560-2F97302F8C03}" type="parTrans" cxnId="{BE72C708-60FD-4322-B1A8-4E02B466F8C8}">
      <dgm:prSet/>
      <dgm:spPr/>
      <dgm:t>
        <a:bodyPr/>
        <a:lstStyle/>
        <a:p>
          <a:endParaRPr lang="cs-CZ"/>
        </a:p>
      </dgm:t>
    </dgm:pt>
    <dgm:pt modelId="{B3ED703A-83C5-40BF-A284-6A62D71D1D46}" type="sibTrans" cxnId="{BE72C708-60FD-4322-B1A8-4E02B466F8C8}">
      <dgm:prSet/>
      <dgm:spPr/>
      <dgm:t>
        <a:bodyPr/>
        <a:lstStyle/>
        <a:p>
          <a:endParaRPr lang="cs-CZ"/>
        </a:p>
      </dgm:t>
    </dgm:pt>
    <dgm:pt modelId="{046CE652-B81B-4678-B562-548132876DF3}">
      <dgm:prSet phldr="0"/>
      <dgm:spPr/>
      <dgm:t>
        <a:bodyPr/>
        <a:lstStyle/>
        <a:p>
          <a:pPr algn="l" rtl="0">
            <a:lnSpc>
              <a:spcPct val="90000"/>
            </a:lnSpc>
          </a:pPr>
          <a:r>
            <a:rPr lang="cs-CZ" dirty="0" smtClean="0"/>
            <a:t>Galvanometricky </a:t>
          </a:r>
          <a:r>
            <a:rPr lang="cs-CZ" dirty="0"/>
            <a:t>poháněný </a:t>
          </a:r>
          <a:r>
            <a:rPr lang="cs-CZ" dirty="0">
              <a:latin typeface="Trebuchet MS" panose="020B0603020202020204"/>
            </a:rPr>
            <a:t>x-y skener</a:t>
          </a:r>
        </a:p>
      </dgm:t>
    </dgm:pt>
    <dgm:pt modelId="{8DC0CF6C-A0A2-4FE1-8A86-0D5A6B689B63}" type="parTrans" cxnId="{7A8DFEC7-C21A-44B5-8DEC-D33E777D2B99}">
      <dgm:prSet/>
      <dgm:spPr/>
      <dgm:t>
        <a:bodyPr/>
        <a:lstStyle/>
        <a:p>
          <a:endParaRPr lang="cs-CZ"/>
        </a:p>
      </dgm:t>
    </dgm:pt>
    <dgm:pt modelId="{B8725717-03E0-4EE1-AEE5-D1AA0A45B203}" type="sibTrans" cxnId="{7A8DFEC7-C21A-44B5-8DEC-D33E777D2B99}">
      <dgm:prSet/>
      <dgm:spPr/>
      <dgm:t>
        <a:bodyPr/>
        <a:lstStyle/>
        <a:p>
          <a:endParaRPr lang="cs-CZ"/>
        </a:p>
      </dgm:t>
    </dgm:pt>
    <dgm:pt modelId="{BD148F8C-DBD0-43D3-8116-9A69D87F606C}">
      <dgm:prSet phldr="0"/>
      <dgm:spPr/>
      <dgm:t>
        <a:bodyPr/>
        <a:lstStyle/>
        <a:p>
          <a:pPr algn="l" rtl="0">
            <a:lnSpc>
              <a:spcPct val="90000"/>
            </a:lnSpc>
          </a:pPr>
          <a:r>
            <a:rPr lang="cs-CZ" dirty="0">
              <a:latin typeface="Trebuchet MS" panose="020B0603020202020204"/>
            </a:rPr>
            <a:t>Např. </a:t>
          </a:r>
          <a:r>
            <a:rPr lang="cs-CZ" dirty="0" err="1">
              <a:latin typeface="Trebuchet MS" panose="020B0603020202020204"/>
            </a:rPr>
            <a:t>Jednofotonové</a:t>
          </a:r>
          <a:r>
            <a:rPr lang="cs-CZ" dirty="0">
              <a:latin typeface="Trebuchet MS" panose="020B0603020202020204"/>
            </a:rPr>
            <a:t> detektory</a:t>
          </a:r>
        </a:p>
      </dgm:t>
    </dgm:pt>
    <dgm:pt modelId="{69FC725F-1FDE-4857-B741-0678032C491A}" type="parTrans" cxnId="{A3724170-D201-4F8D-9488-5D844737FAAE}">
      <dgm:prSet/>
      <dgm:spPr/>
      <dgm:t>
        <a:bodyPr/>
        <a:lstStyle/>
        <a:p>
          <a:endParaRPr lang="cs-CZ"/>
        </a:p>
      </dgm:t>
    </dgm:pt>
    <dgm:pt modelId="{A9246553-5A7F-496A-85B2-7E9CE2623050}" type="sibTrans" cxnId="{A3724170-D201-4F8D-9488-5D844737FAAE}">
      <dgm:prSet/>
      <dgm:spPr/>
      <dgm:t>
        <a:bodyPr/>
        <a:lstStyle/>
        <a:p>
          <a:endParaRPr lang="cs-CZ"/>
        </a:p>
      </dgm:t>
    </dgm:pt>
    <dgm:pt modelId="{8E7BD9A8-124A-48B7-A910-015ADD39C98F}">
      <dgm:prSet phldr="0"/>
      <dgm:spPr/>
      <dgm:t>
        <a:bodyPr/>
        <a:lstStyle/>
        <a:p>
          <a:pPr algn="l" rtl="0">
            <a:lnSpc>
              <a:spcPct val="90000"/>
            </a:lnSpc>
          </a:pPr>
          <a:r>
            <a:rPr lang="en-US" dirty="0"/>
            <a:t>Obrazy </a:t>
          </a:r>
          <a:r>
            <a:rPr lang="cs" dirty="0"/>
            <a:t>→</a:t>
          </a:r>
          <a:r>
            <a:rPr lang="cs" dirty="0">
              <a:latin typeface="Trebuchet MS" panose="020B0603020202020204"/>
            </a:rPr>
            <a:t> </a:t>
          </a:r>
          <a:r>
            <a:rPr lang="en-US" dirty="0" err="1"/>
            <a:t>konstruovány</a:t>
          </a:r>
          <a:r>
            <a:rPr lang="en-US" dirty="0"/>
            <a:t> </a:t>
          </a:r>
          <a:r>
            <a:rPr lang="en-US" dirty="0" err="1"/>
            <a:t>rastrovým</a:t>
          </a:r>
          <a:r>
            <a:rPr lang="en-US" dirty="0"/>
            <a:t> </a:t>
          </a:r>
          <a:r>
            <a:rPr lang="en-US" dirty="0" err="1"/>
            <a:t>skenováním</a:t>
          </a:r>
          <a:r>
            <a:rPr lang="en-US" dirty="0"/>
            <a:t> </a:t>
          </a:r>
          <a:r>
            <a:rPr lang="en-US" dirty="0" err="1"/>
            <a:t>fluorescenčního</a:t>
          </a:r>
          <a:r>
            <a:rPr lang="en-US" dirty="0"/>
            <a:t> </a:t>
          </a:r>
          <a:r>
            <a:rPr lang="en-US" dirty="0" err="1"/>
            <a:t>objemu</a:t>
          </a:r>
          <a:r>
            <a:rPr lang="en-US" dirty="0"/>
            <a:t> </a:t>
          </a:r>
          <a:r>
            <a:rPr lang="en-US" dirty="0" err="1"/>
            <a:t>ve</a:t>
          </a:r>
          <a:r>
            <a:rPr lang="en-US" dirty="0"/>
            <a:t> </a:t>
          </a:r>
          <a:r>
            <a:rPr lang="en-US" dirty="0" err="1"/>
            <a:t>třech</a:t>
          </a:r>
          <a:r>
            <a:rPr lang="en-US" dirty="0"/>
            <a:t> </a:t>
          </a:r>
          <a:r>
            <a:rPr lang="en-US" dirty="0" err="1"/>
            <a:t>rozměrech</a:t>
          </a:r>
          <a:r>
            <a:rPr lang="en-US" dirty="0">
              <a:latin typeface="Trebuchet MS" panose="020B0603020202020204"/>
            </a:rPr>
            <a:t> </a:t>
          </a:r>
          <a:endParaRPr lang="cs-CZ" dirty="0">
            <a:latin typeface="Trebuchet MS" panose="020B0603020202020204"/>
          </a:endParaRPr>
        </a:p>
      </dgm:t>
    </dgm:pt>
    <dgm:pt modelId="{B15FC960-E055-4A8B-8BE9-7515C1311229}" type="parTrans" cxnId="{B7A958AA-D871-4FF4-8083-502BA969155C}">
      <dgm:prSet/>
      <dgm:spPr/>
      <dgm:t>
        <a:bodyPr/>
        <a:lstStyle/>
        <a:p>
          <a:endParaRPr lang="cs-CZ"/>
        </a:p>
      </dgm:t>
    </dgm:pt>
    <dgm:pt modelId="{D8014727-D25E-4B2B-8E7A-AA6CCE009163}" type="sibTrans" cxnId="{B7A958AA-D871-4FF4-8083-502BA969155C}">
      <dgm:prSet/>
      <dgm:spPr/>
      <dgm:t>
        <a:bodyPr/>
        <a:lstStyle/>
        <a:p>
          <a:endParaRPr lang="cs-CZ"/>
        </a:p>
      </dgm:t>
    </dgm:pt>
    <dgm:pt modelId="{C42ED76D-88EF-4207-A3E7-DBDC59086DB3}">
      <dgm:prSet phldr="0"/>
      <dgm:spPr/>
      <dgm:t>
        <a:bodyPr/>
        <a:lstStyle/>
        <a:p>
          <a:pPr rtl="0"/>
          <a:r>
            <a:rPr lang="en-US" dirty="0" err="1">
              <a:latin typeface="Trebuchet MS" panose="020B0603020202020204"/>
            </a:rPr>
            <a:t>Pomocí</a:t>
          </a:r>
          <a:r>
            <a:rPr lang="en-US" dirty="0"/>
            <a:t> </a:t>
          </a:r>
          <a:r>
            <a:rPr lang="en-US" dirty="0" err="1"/>
            <a:t>galvanometerem</a:t>
          </a:r>
          <a:r>
            <a:rPr lang="en-US" dirty="0"/>
            <a:t> </a:t>
          </a:r>
          <a:r>
            <a:rPr lang="en-US" dirty="0" err="1"/>
            <a:t>řízeného</a:t>
          </a:r>
          <a:r>
            <a:rPr lang="en-US" dirty="0"/>
            <a:t> </a:t>
          </a:r>
          <a:r>
            <a:rPr lang="en-US" dirty="0">
              <a:latin typeface="Trebuchet MS" panose="020B0603020202020204"/>
            </a:rPr>
            <a:t>x-y </a:t>
          </a:r>
          <a:r>
            <a:rPr lang="en-US" dirty="0" err="1">
              <a:latin typeface="Trebuchet MS" panose="020B0603020202020204"/>
            </a:rPr>
            <a:t>scanneru</a:t>
          </a:r>
          <a:r>
            <a:rPr lang="en-US" dirty="0"/>
            <a:t> a piezo-</a:t>
          </a:r>
          <a:r>
            <a:rPr lang="en-US" dirty="0" err="1"/>
            <a:t>objektivního</a:t>
          </a:r>
          <a:r>
            <a:rPr lang="en-US" dirty="0"/>
            <a:t> </a:t>
          </a:r>
          <a:r>
            <a:rPr lang="en-US" dirty="0" err="1"/>
            <a:t>ovladače</a:t>
          </a:r>
          <a:endParaRPr lang="cs-CZ" dirty="0" err="1"/>
        </a:p>
      </dgm:t>
    </dgm:pt>
    <dgm:pt modelId="{AA515601-C461-4D12-B1E6-7A0137A946D9}" type="parTrans" cxnId="{F5053775-BB36-47B6-B9CB-68C5C43FACBA}">
      <dgm:prSet/>
      <dgm:spPr/>
      <dgm:t>
        <a:bodyPr/>
        <a:lstStyle/>
        <a:p>
          <a:endParaRPr lang="cs-CZ"/>
        </a:p>
      </dgm:t>
    </dgm:pt>
    <dgm:pt modelId="{063778F4-C51B-479F-89A1-BE58A722A256}" type="sibTrans" cxnId="{F5053775-BB36-47B6-B9CB-68C5C43FACBA}">
      <dgm:prSet/>
      <dgm:spPr/>
      <dgm:t>
        <a:bodyPr/>
        <a:lstStyle/>
        <a:p>
          <a:endParaRPr lang="cs-CZ"/>
        </a:p>
      </dgm:t>
    </dgm:pt>
    <dgm:pt modelId="{C16C002A-F086-460A-AED2-D16A5B13C707}" type="pres">
      <dgm:prSet presAssocID="{C781865A-A66B-4499-94A3-41A154718DF4}" presName="linear" presStyleCnt="0">
        <dgm:presLayoutVars>
          <dgm:animLvl val="lvl"/>
          <dgm:resizeHandles val="exact"/>
        </dgm:presLayoutVars>
      </dgm:prSet>
      <dgm:spPr/>
      <dgm:t>
        <a:bodyPr/>
        <a:lstStyle/>
        <a:p>
          <a:endParaRPr lang="cs-CZ"/>
        </a:p>
      </dgm:t>
    </dgm:pt>
    <dgm:pt modelId="{58D5B5D3-3FC0-493E-8E9B-97033AD9E198}" type="pres">
      <dgm:prSet presAssocID="{F6D050B3-8A31-4473-A026-4ECC11151ED2}" presName="parentText" presStyleLbl="node1" presStyleIdx="0" presStyleCnt="3">
        <dgm:presLayoutVars>
          <dgm:chMax val="0"/>
          <dgm:bulletEnabled val="1"/>
        </dgm:presLayoutVars>
      </dgm:prSet>
      <dgm:spPr/>
      <dgm:t>
        <a:bodyPr/>
        <a:lstStyle/>
        <a:p>
          <a:endParaRPr lang="cs-CZ"/>
        </a:p>
      </dgm:t>
    </dgm:pt>
    <dgm:pt modelId="{BB370A54-276F-4309-A810-25A9F9F64151}" type="pres">
      <dgm:prSet presAssocID="{F6D050B3-8A31-4473-A026-4ECC11151ED2}" presName="childText" presStyleLbl="revTx" presStyleIdx="0" presStyleCnt="3">
        <dgm:presLayoutVars>
          <dgm:bulletEnabled val="1"/>
        </dgm:presLayoutVars>
      </dgm:prSet>
      <dgm:spPr/>
      <dgm:t>
        <a:bodyPr/>
        <a:lstStyle/>
        <a:p>
          <a:endParaRPr lang="cs-CZ"/>
        </a:p>
      </dgm:t>
    </dgm:pt>
    <dgm:pt modelId="{F1BC7F6B-2C12-469A-B959-B05B6F522EA2}" type="pres">
      <dgm:prSet presAssocID="{FD937FC8-CB3B-49FB-84E1-6A4CE61182F1}" presName="parentText" presStyleLbl="node1" presStyleIdx="1" presStyleCnt="3">
        <dgm:presLayoutVars>
          <dgm:chMax val="0"/>
          <dgm:bulletEnabled val="1"/>
        </dgm:presLayoutVars>
      </dgm:prSet>
      <dgm:spPr/>
      <dgm:t>
        <a:bodyPr/>
        <a:lstStyle/>
        <a:p>
          <a:endParaRPr lang="cs-CZ"/>
        </a:p>
      </dgm:t>
    </dgm:pt>
    <dgm:pt modelId="{B717E2C5-F856-4DED-A35D-D108B16438BF}" type="pres">
      <dgm:prSet presAssocID="{FD937FC8-CB3B-49FB-84E1-6A4CE61182F1}" presName="childText" presStyleLbl="revTx" presStyleIdx="1" presStyleCnt="3">
        <dgm:presLayoutVars>
          <dgm:bulletEnabled val="1"/>
        </dgm:presLayoutVars>
      </dgm:prSet>
      <dgm:spPr/>
      <dgm:t>
        <a:bodyPr/>
        <a:lstStyle/>
        <a:p>
          <a:endParaRPr lang="cs-CZ"/>
        </a:p>
      </dgm:t>
    </dgm:pt>
    <dgm:pt modelId="{9D4008A6-9A65-449C-946E-1CB185F5A4BC}" type="pres">
      <dgm:prSet presAssocID="{10A81AD1-6D8A-4BBC-B7BB-0187ABD2E107}" presName="parentText" presStyleLbl="node1" presStyleIdx="2" presStyleCnt="3">
        <dgm:presLayoutVars>
          <dgm:chMax val="0"/>
          <dgm:bulletEnabled val="1"/>
        </dgm:presLayoutVars>
      </dgm:prSet>
      <dgm:spPr/>
      <dgm:t>
        <a:bodyPr/>
        <a:lstStyle/>
        <a:p>
          <a:endParaRPr lang="cs-CZ"/>
        </a:p>
      </dgm:t>
    </dgm:pt>
    <dgm:pt modelId="{C86072A0-64C7-4FB9-889A-E1FD2EACFD2D}" type="pres">
      <dgm:prSet presAssocID="{10A81AD1-6D8A-4BBC-B7BB-0187ABD2E107}" presName="childText" presStyleLbl="revTx" presStyleIdx="2" presStyleCnt="3">
        <dgm:presLayoutVars>
          <dgm:bulletEnabled val="1"/>
        </dgm:presLayoutVars>
      </dgm:prSet>
      <dgm:spPr/>
      <dgm:t>
        <a:bodyPr/>
        <a:lstStyle/>
        <a:p>
          <a:endParaRPr lang="cs-CZ"/>
        </a:p>
      </dgm:t>
    </dgm:pt>
  </dgm:ptLst>
  <dgm:cxnLst>
    <dgm:cxn modelId="{D3FA52A6-1E1D-4583-9DD5-6E55F5006E0C}" srcId="{C781865A-A66B-4499-94A3-41A154718DF4}" destId="{F6D050B3-8A31-4473-A026-4ECC11151ED2}" srcOrd="0" destOrd="0" parTransId="{35FB0FCD-C1F8-404B-87F8-0D985C6DF7AF}" sibTransId="{37F5C0EB-A7B4-43A6-8223-E18C610F6A9B}"/>
    <dgm:cxn modelId="{F5053775-BB36-47B6-B9CB-68C5C43FACBA}" srcId="{FD937FC8-CB3B-49FB-84E1-6A4CE61182F1}" destId="{C42ED76D-88EF-4207-A3E7-DBDC59086DB3}" srcOrd="2" destOrd="0" parTransId="{AA515601-C461-4D12-B1E6-7A0137A946D9}" sibTransId="{063778F4-C51B-479F-89A1-BE58A722A256}"/>
    <dgm:cxn modelId="{D213E75C-AC44-4843-977D-45EA9D8AC73D}" srcId="{C781865A-A66B-4499-94A3-41A154718DF4}" destId="{10A81AD1-6D8A-4BBC-B7BB-0187ABD2E107}" srcOrd="2" destOrd="0" parTransId="{95F0AC65-A10D-44F7-9542-E65A99CBEE11}" sibTransId="{A986E370-252B-461A-9BBF-77E4A1606C34}"/>
    <dgm:cxn modelId="{B968FDF2-66C6-49EF-8669-0A9C9E4B710D}" srcId="{C781865A-A66B-4499-94A3-41A154718DF4}" destId="{FD937FC8-CB3B-49FB-84E1-6A4CE61182F1}" srcOrd="1" destOrd="0" parTransId="{9B9B7079-DBFD-4179-9832-DDB297C777F9}" sibTransId="{B2B15CF7-76ED-4214-9B93-CF12194DF79F}"/>
    <dgm:cxn modelId="{BE72C708-60FD-4322-B1A8-4E02B466F8C8}" srcId="{F6D050B3-8A31-4473-A026-4ECC11151ED2}" destId="{8CE54EE4-C5DB-4D36-8AAE-1EC9B1348B32}" srcOrd="0" destOrd="0" parTransId="{6C04BFE9-60FD-4875-B560-2F97302F8C03}" sibTransId="{B3ED703A-83C5-40BF-A284-6A62D71D1D46}"/>
    <dgm:cxn modelId="{CA69AA7D-83CF-4F0D-ACC9-CD681E49373A}" type="presOf" srcId="{046CE652-B81B-4678-B562-548132876DF3}" destId="{B717E2C5-F856-4DED-A35D-D108B16438BF}" srcOrd="0" destOrd="0" presId="urn:microsoft.com/office/officeart/2005/8/layout/vList2"/>
    <dgm:cxn modelId="{7A8DFEC7-C21A-44B5-8DEC-D33E777D2B99}" srcId="{FD937FC8-CB3B-49FB-84E1-6A4CE61182F1}" destId="{046CE652-B81B-4678-B562-548132876DF3}" srcOrd="0" destOrd="0" parTransId="{8DC0CF6C-A0A2-4FE1-8A86-0D5A6B689B63}" sibTransId="{B8725717-03E0-4EE1-AEE5-D1AA0A45B203}"/>
    <dgm:cxn modelId="{A1B6217C-23AD-4FC7-9F8A-0C4BDCAE7334}" type="presOf" srcId="{8E7BD9A8-124A-48B7-A910-015ADD39C98F}" destId="{B717E2C5-F856-4DED-A35D-D108B16438BF}" srcOrd="0" destOrd="1" presId="urn:microsoft.com/office/officeart/2005/8/layout/vList2"/>
    <dgm:cxn modelId="{0BF6171B-9123-425D-982D-A6F185D1BEE5}" type="presOf" srcId="{C42ED76D-88EF-4207-A3E7-DBDC59086DB3}" destId="{B717E2C5-F856-4DED-A35D-D108B16438BF}" srcOrd="0" destOrd="2" presId="urn:microsoft.com/office/officeart/2005/8/layout/vList2"/>
    <dgm:cxn modelId="{ECC84454-9A16-4A94-A607-47927E52A127}" srcId="{10A81AD1-6D8A-4BBC-B7BB-0187ABD2E107}" destId="{FDC999E9-2EE4-4C23-9EA3-8F6E8581D8A7}" srcOrd="0" destOrd="0" parTransId="{5D8A0098-BA88-4757-B880-B9BCB49F68B5}" sibTransId="{BA194BFC-5BF5-4654-BE53-082FEFDB310B}"/>
    <dgm:cxn modelId="{36611138-FFD0-414A-B038-900786F2741F}" srcId="{F6D050B3-8A31-4473-A026-4ECC11151ED2}" destId="{F88AFCA2-B4FC-4A7A-8879-C6EFF8FD4EEB}" srcOrd="1" destOrd="0" parTransId="{21427D69-F6E9-446E-91E0-4FDD1B6C946D}" sibTransId="{9B5DF42D-B9B1-42E3-915D-0B6B5CAEDA94}"/>
    <dgm:cxn modelId="{CA347B54-CC63-41E3-89C6-85E89B1D0948}" type="presOf" srcId="{FD937FC8-CB3B-49FB-84E1-6A4CE61182F1}" destId="{F1BC7F6B-2C12-469A-B959-B05B6F522EA2}" srcOrd="0" destOrd="0" presId="urn:microsoft.com/office/officeart/2005/8/layout/vList2"/>
    <dgm:cxn modelId="{B7A958AA-D871-4FF4-8083-502BA969155C}" srcId="{FD937FC8-CB3B-49FB-84E1-6A4CE61182F1}" destId="{8E7BD9A8-124A-48B7-A910-015ADD39C98F}" srcOrd="1" destOrd="0" parTransId="{B15FC960-E055-4A8B-8BE9-7515C1311229}" sibTransId="{D8014727-D25E-4B2B-8E7A-AA6CCE009163}"/>
    <dgm:cxn modelId="{A3167FF9-675D-4DCB-A6AB-12D729D79F63}" type="presOf" srcId="{C781865A-A66B-4499-94A3-41A154718DF4}" destId="{C16C002A-F086-460A-AED2-D16A5B13C707}" srcOrd="0" destOrd="0" presId="urn:microsoft.com/office/officeart/2005/8/layout/vList2"/>
    <dgm:cxn modelId="{A990EBCC-5397-4815-AB5F-33BC13DC2B52}" type="presOf" srcId="{BD148F8C-DBD0-43D3-8116-9A69D87F606C}" destId="{C86072A0-64C7-4FB9-889A-E1FD2EACFD2D}" srcOrd="0" destOrd="1" presId="urn:microsoft.com/office/officeart/2005/8/layout/vList2"/>
    <dgm:cxn modelId="{EF700DC1-366B-4A1B-AC66-745A1B45D530}" type="presOf" srcId="{FDC999E9-2EE4-4C23-9EA3-8F6E8581D8A7}" destId="{C86072A0-64C7-4FB9-889A-E1FD2EACFD2D}" srcOrd="0" destOrd="0" presId="urn:microsoft.com/office/officeart/2005/8/layout/vList2"/>
    <dgm:cxn modelId="{A3724170-D201-4F8D-9488-5D844737FAAE}" srcId="{10A81AD1-6D8A-4BBC-B7BB-0187ABD2E107}" destId="{BD148F8C-DBD0-43D3-8116-9A69D87F606C}" srcOrd="1" destOrd="0" parTransId="{69FC725F-1FDE-4857-B741-0678032C491A}" sibTransId="{A9246553-5A7F-496A-85B2-7E9CE2623050}"/>
    <dgm:cxn modelId="{A6924C9F-1A06-4184-9920-42D922E1B525}" type="presOf" srcId="{F88AFCA2-B4FC-4A7A-8879-C6EFF8FD4EEB}" destId="{BB370A54-276F-4309-A810-25A9F9F64151}" srcOrd="0" destOrd="1" presId="urn:microsoft.com/office/officeart/2005/8/layout/vList2"/>
    <dgm:cxn modelId="{CE3003D3-5365-408C-B035-9B49F8E5BD7F}" type="presOf" srcId="{F6D050B3-8A31-4473-A026-4ECC11151ED2}" destId="{58D5B5D3-3FC0-493E-8E9B-97033AD9E198}" srcOrd="0" destOrd="0" presId="urn:microsoft.com/office/officeart/2005/8/layout/vList2"/>
    <dgm:cxn modelId="{9A1E1042-FD2B-467F-A611-27DB5D2DA3D3}" type="presOf" srcId="{10A81AD1-6D8A-4BBC-B7BB-0187ABD2E107}" destId="{9D4008A6-9A65-449C-946E-1CB185F5A4BC}" srcOrd="0" destOrd="0" presId="urn:microsoft.com/office/officeart/2005/8/layout/vList2"/>
    <dgm:cxn modelId="{918906EA-6275-45BE-8525-16BEE3C39C27}" type="presOf" srcId="{8CE54EE4-C5DB-4D36-8AAE-1EC9B1348B32}" destId="{BB370A54-276F-4309-A810-25A9F9F64151}" srcOrd="0" destOrd="0" presId="urn:microsoft.com/office/officeart/2005/8/layout/vList2"/>
    <dgm:cxn modelId="{5D9B03D3-29CB-47FD-A155-7C8E93D3CD4C}" type="presParOf" srcId="{C16C002A-F086-460A-AED2-D16A5B13C707}" destId="{58D5B5D3-3FC0-493E-8E9B-97033AD9E198}" srcOrd="0" destOrd="0" presId="urn:microsoft.com/office/officeart/2005/8/layout/vList2"/>
    <dgm:cxn modelId="{12685231-025E-48B0-8FA4-3A087C4CF37E}" type="presParOf" srcId="{C16C002A-F086-460A-AED2-D16A5B13C707}" destId="{BB370A54-276F-4309-A810-25A9F9F64151}" srcOrd="1" destOrd="0" presId="urn:microsoft.com/office/officeart/2005/8/layout/vList2"/>
    <dgm:cxn modelId="{A9D20744-2BB3-48ED-BDF3-B43D54329694}" type="presParOf" srcId="{C16C002A-F086-460A-AED2-D16A5B13C707}" destId="{F1BC7F6B-2C12-469A-B959-B05B6F522EA2}" srcOrd="2" destOrd="0" presId="urn:microsoft.com/office/officeart/2005/8/layout/vList2"/>
    <dgm:cxn modelId="{E8B94D27-B25A-4ACE-B1B8-7E3784626A99}" type="presParOf" srcId="{C16C002A-F086-460A-AED2-D16A5B13C707}" destId="{B717E2C5-F856-4DED-A35D-D108B16438BF}" srcOrd="3" destOrd="0" presId="urn:microsoft.com/office/officeart/2005/8/layout/vList2"/>
    <dgm:cxn modelId="{E689EAF7-B60F-4F4E-9EDB-C22345586DAA}" type="presParOf" srcId="{C16C002A-F086-460A-AED2-D16A5B13C707}" destId="{9D4008A6-9A65-449C-946E-1CB185F5A4BC}" srcOrd="4" destOrd="0" presId="urn:microsoft.com/office/officeart/2005/8/layout/vList2"/>
    <dgm:cxn modelId="{F0ADCAF0-140E-437C-87AD-B4E74FD28D4F}" type="presParOf" srcId="{C16C002A-F086-460A-AED2-D16A5B13C707}" destId="{C86072A0-64C7-4FB9-889A-E1FD2EACFD2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0E7378-AB40-4CF6-AAD8-AB04549E1252}"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cs-CZ"/>
        </a:p>
      </dgm:t>
    </dgm:pt>
    <dgm:pt modelId="{DCC31817-E365-4F6F-8404-2DEC58A4B84A}">
      <dgm:prSet phldrT="[Text]" phldr="0" custT="1"/>
      <dgm:spPr/>
      <dgm:t>
        <a:bodyPr/>
        <a:lstStyle/>
        <a:p>
          <a:pPr algn="l">
            <a:lnSpc>
              <a:spcPct val="90000"/>
            </a:lnSpc>
          </a:pPr>
          <a:r>
            <a:rPr lang="cs-CZ" sz="2400" dirty="0"/>
            <a:t>Molekuly </a:t>
          </a:r>
          <a:r>
            <a:rPr lang="cs" sz="2400" dirty="0" smtClean="0">
              <a:latin typeface="Trebuchet MS" panose="020B0603020202020204"/>
            </a:rPr>
            <a:t>→</a:t>
          </a:r>
          <a:r>
            <a:rPr lang="cs-CZ" sz="2400" dirty="0"/>
            <a:t> </a:t>
          </a:r>
          <a:r>
            <a:rPr lang="cs-CZ" sz="2400" dirty="0" smtClean="0"/>
            <a:t>vizualizace hluboko </a:t>
          </a:r>
          <a:r>
            <a:rPr lang="cs-CZ" sz="2400" dirty="0"/>
            <a:t>ve </a:t>
          </a:r>
          <a:r>
            <a:rPr lang="cs-CZ" sz="2400" dirty="0" smtClean="0"/>
            <a:t>vzorku </a:t>
          </a:r>
          <a:r>
            <a:rPr lang="cs" sz="2400" dirty="0" smtClean="0">
              <a:latin typeface="Trebuchet MS" panose="020B0603020202020204"/>
            </a:rPr>
            <a:t>→ </a:t>
          </a:r>
          <a:r>
            <a:rPr lang="cs-CZ" sz="2400" dirty="0" smtClean="0"/>
            <a:t>maximální hloubka penetrace cca 1 mm</a:t>
          </a:r>
          <a:endParaRPr lang="cs-CZ" sz="2400" dirty="0"/>
        </a:p>
      </dgm:t>
    </dgm:pt>
    <dgm:pt modelId="{D0EA3DD1-A453-4440-93DE-471D7024430D}" type="parTrans" cxnId="{8C8D02E7-3613-40BA-8CC9-722569A5F277}">
      <dgm:prSet/>
      <dgm:spPr/>
      <dgm:t>
        <a:bodyPr/>
        <a:lstStyle/>
        <a:p>
          <a:endParaRPr lang="cs-CZ"/>
        </a:p>
      </dgm:t>
    </dgm:pt>
    <dgm:pt modelId="{26AD6779-88F3-499C-9C92-FE4B97F654C9}" type="sibTrans" cxnId="{8C8D02E7-3613-40BA-8CC9-722569A5F277}">
      <dgm:prSet/>
      <dgm:spPr/>
      <dgm:t>
        <a:bodyPr/>
        <a:lstStyle/>
        <a:p>
          <a:endParaRPr lang="cs-CZ"/>
        </a:p>
      </dgm:t>
    </dgm:pt>
    <dgm:pt modelId="{CC8A6ED0-DD49-4D67-8688-A4A5F53C9D4C}">
      <dgm:prSet phldr="0" custT="1"/>
      <dgm:spPr/>
      <dgm:t>
        <a:bodyPr/>
        <a:lstStyle/>
        <a:p>
          <a:pPr algn="l" rtl="0">
            <a:lnSpc>
              <a:spcPct val="90000"/>
            </a:lnSpc>
          </a:pPr>
          <a:r>
            <a:rPr lang="cs-CZ" sz="2400" dirty="0">
              <a:latin typeface="Trebuchet MS" panose="020B0603020202020204"/>
            </a:rPr>
            <a:t>Zobrazení</a:t>
          </a:r>
          <a:r>
            <a:rPr lang="cs-CZ" sz="2400" dirty="0"/>
            <a:t> živých </a:t>
          </a:r>
          <a:r>
            <a:rPr lang="cs-CZ" sz="2400" dirty="0" smtClean="0"/>
            <a:t>buněk </a:t>
          </a:r>
          <a:endParaRPr lang="en-US" sz="2400" dirty="0"/>
        </a:p>
      </dgm:t>
    </dgm:pt>
    <dgm:pt modelId="{CC775645-04A6-43FB-B50F-4AB87759ED72}" type="parTrans" cxnId="{A7896786-EB7C-426C-8A74-9D6C8CB17D06}">
      <dgm:prSet/>
      <dgm:spPr/>
      <dgm:t>
        <a:bodyPr/>
        <a:lstStyle/>
        <a:p>
          <a:endParaRPr lang="cs-CZ"/>
        </a:p>
      </dgm:t>
    </dgm:pt>
    <dgm:pt modelId="{599EF89A-A119-43F9-8CDE-C8842C4E9DF2}" type="sibTrans" cxnId="{A7896786-EB7C-426C-8A74-9D6C8CB17D06}">
      <dgm:prSet/>
      <dgm:spPr/>
      <dgm:t>
        <a:bodyPr/>
        <a:lstStyle/>
        <a:p>
          <a:endParaRPr lang="cs-CZ"/>
        </a:p>
      </dgm:t>
    </dgm:pt>
    <dgm:pt modelId="{B4EF4109-E31B-4414-BBAB-1A2FAF1F78BF}">
      <dgm:prSet phldr="0" custT="1"/>
      <dgm:spPr/>
      <dgm:t>
        <a:bodyPr/>
        <a:lstStyle/>
        <a:p>
          <a:pPr algn="l" rtl="0">
            <a:lnSpc>
              <a:spcPct val="90000"/>
            </a:lnSpc>
          </a:pPr>
          <a:r>
            <a:rPr lang="cs-CZ" sz="2400" dirty="0">
              <a:latin typeface="Trebuchet MS" panose="020B0603020202020204"/>
            </a:rPr>
            <a:t>Měření v</a:t>
          </a:r>
          <a:r>
            <a:rPr lang="cs-CZ" sz="2400" dirty="0"/>
            <a:t> reálném čase</a:t>
          </a:r>
          <a:endParaRPr lang="en-US" sz="2400" dirty="0"/>
        </a:p>
      </dgm:t>
    </dgm:pt>
    <dgm:pt modelId="{48D29FEF-B674-49E6-9DC9-B46149816B4C}" type="sibTrans" cxnId="{39B68782-2029-4DE9-9FE0-F59C36B0380F}">
      <dgm:prSet/>
      <dgm:spPr/>
      <dgm:t>
        <a:bodyPr/>
        <a:lstStyle/>
        <a:p>
          <a:endParaRPr lang="cs-CZ"/>
        </a:p>
      </dgm:t>
    </dgm:pt>
    <dgm:pt modelId="{997E7C87-552B-4CF0-AFE2-32085793AEC9}" type="parTrans" cxnId="{39B68782-2029-4DE9-9FE0-F59C36B0380F}">
      <dgm:prSet/>
      <dgm:spPr/>
      <dgm:t>
        <a:bodyPr/>
        <a:lstStyle/>
        <a:p>
          <a:endParaRPr lang="cs-CZ"/>
        </a:p>
      </dgm:t>
    </dgm:pt>
    <dgm:pt modelId="{3E453C76-86AB-4E0D-9AB8-A1F8507DDBE7}" type="pres">
      <dgm:prSet presAssocID="{E90E7378-AB40-4CF6-AAD8-AB04549E1252}" presName="diagram" presStyleCnt="0">
        <dgm:presLayoutVars>
          <dgm:dir/>
          <dgm:resizeHandles val="exact"/>
        </dgm:presLayoutVars>
      </dgm:prSet>
      <dgm:spPr/>
      <dgm:t>
        <a:bodyPr/>
        <a:lstStyle/>
        <a:p>
          <a:endParaRPr lang="cs-CZ"/>
        </a:p>
      </dgm:t>
    </dgm:pt>
    <dgm:pt modelId="{B86CA311-4A1D-4D22-85FD-788E6CD7F0D1}" type="pres">
      <dgm:prSet presAssocID="{CC8A6ED0-DD49-4D67-8688-A4A5F53C9D4C}" presName="node" presStyleLbl="node1" presStyleIdx="0" presStyleCnt="3" custScaleX="2000000" custScaleY="2000000">
        <dgm:presLayoutVars>
          <dgm:bulletEnabled val="1"/>
        </dgm:presLayoutVars>
      </dgm:prSet>
      <dgm:spPr/>
      <dgm:t>
        <a:bodyPr/>
        <a:lstStyle/>
        <a:p>
          <a:endParaRPr lang="cs-CZ"/>
        </a:p>
      </dgm:t>
    </dgm:pt>
    <dgm:pt modelId="{C93C92C3-5E36-4E94-866E-CB252A31FE87}" type="pres">
      <dgm:prSet presAssocID="{599EF89A-A119-43F9-8CDE-C8842C4E9DF2}" presName="sibTrans" presStyleCnt="0"/>
      <dgm:spPr/>
      <dgm:t>
        <a:bodyPr/>
        <a:lstStyle/>
        <a:p>
          <a:endParaRPr lang="cs-CZ"/>
        </a:p>
      </dgm:t>
    </dgm:pt>
    <dgm:pt modelId="{C8EED8A0-819A-4245-B6AB-5F1E9758B53B}" type="pres">
      <dgm:prSet presAssocID="{B4EF4109-E31B-4414-BBAB-1A2FAF1F78BF}" presName="node" presStyleLbl="node1" presStyleIdx="1" presStyleCnt="3" custScaleX="2000000" custScaleY="2000000">
        <dgm:presLayoutVars>
          <dgm:bulletEnabled val="1"/>
        </dgm:presLayoutVars>
      </dgm:prSet>
      <dgm:spPr/>
      <dgm:t>
        <a:bodyPr/>
        <a:lstStyle/>
        <a:p>
          <a:endParaRPr lang="cs-CZ"/>
        </a:p>
      </dgm:t>
    </dgm:pt>
    <dgm:pt modelId="{3105869C-0384-46D0-B2A9-4236C17BB39A}" type="pres">
      <dgm:prSet presAssocID="{48D29FEF-B674-49E6-9DC9-B46149816B4C}" presName="sibTrans" presStyleCnt="0"/>
      <dgm:spPr/>
      <dgm:t>
        <a:bodyPr/>
        <a:lstStyle/>
        <a:p>
          <a:endParaRPr lang="cs-CZ"/>
        </a:p>
      </dgm:t>
    </dgm:pt>
    <dgm:pt modelId="{3E1FD920-3FB9-46C1-B100-E9E21F5992C7}" type="pres">
      <dgm:prSet presAssocID="{DCC31817-E365-4F6F-8404-2DEC58A4B84A}" presName="node" presStyleLbl="node1" presStyleIdx="2" presStyleCnt="3" custScaleX="2000000" custScaleY="2000000">
        <dgm:presLayoutVars>
          <dgm:bulletEnabled val="1"/>
        </dgm:presLayoutVars>
      </dgm:prSet>
      <dgm:spPr/>
      <dgm:t>
        <a:bodyPr/>
        <a:lstStyle/>
        <a:p>
          <a:endParaRPr lang="cs-CZ"/>
        </a:p>
      </dgm:t>
    </dgm:pt>
  </dgm:ptLst>
  <dgm:cxnLst>
    <dgm:cxn modelId="{B16D7027-7364-411D-8F38-8256C9D73E00}" type="presOf" srcId="{DCC31817-E365-4F6F-8404-2DEC58A4B84A}" destId="{3E1FD920-3FB9-46C1-B100-E9E21F5992C7}" srcOrd="0" destOrd="0" presId="urn:microsoft.com/office/officeart/2005/8/layout/default"/>
    <dgm:cxn modelId="{A7896786-EB7C-426C-8A74-9D6C8CB17D06}" srcId="{E90E7378-AB40-4CF6-AAD8-AB04549E1252}" destId="{CC8A6ED0-DD49-4D67-8688-A4A5F53C9D4C}" srcOrd="0" destOrd="0" parTransId="{CC775645-04A6-43FB-B50F-4AB87759ED72}" sibTransId="{599EF89A-A119-43F9-8CDE-C8842C4E9DF2}"/>
    <dgm:cxn modelId="{83C6C8C1-D640-4AA3-B755-69787FED653D}" type="presOf" srcId="{E90E7378-AB40-4CF6-AAD8-AB04549E1252}" destId="{3E453C76-86AB-4E0D-9AB8-A1F8507DDBE7}" srcOrd="0" destOrd="0" presId="urn:microsoft.com/office/officeart/2005/8/layout/default"/>
    <dgm:cxn modelId="{39B68782-2029-4DE9-9FE0-F59C36B0380F}" srcId="{E90E7378-AB40-4CF6-AAD8-AB04549E1252}" destId="{B4EF4109-E31B-4414-BBAB-1A2FAF1F78BF}" srcOrd="1" destOrd="0" parTransId="{997E7C87-552B-4CF0-AFE2-32085793AEC9}" sibTransId="{48D29FEF-B674-49E6-9DC9-B46149816B4C}"/>
    <dgm:cxn modelId="{508FE9EF-4FF1-41CD-8CFD-73CC85AAEF43}" type="presOf" srcId="{CC8A6ED0-DD49-4D67-8688-A4A5F53C9D4C}" destId="{B86CA311-4A1D-4D22-85FD-788E6CD7F0D1}" srcOrd="0" destOrd="0" presId="urn:microsoft.com/office/officeart/2005/8/layout/default"/>
    <dgm:cxn modelId="{2E4182B9-F95D-406C-8B5E-0E4E35ADBF67}" type="presOf" srcId="{B4EF4109-E31B-4414-BBAB-1A2FAF1F78BF}" destId="{C8EED8A0-819A-4245-B6AB-5F1E9758B53B}" srcOrd="0" destOrd="0" presId="urn:microsoft.com/office/officeart/2005/8/layout/default"/>
    <dgm:cxn modelId="{8C8D02E7-3613-40BA-8CC9-722569A5F277}" srcId="{E90E7378-AB40-4CF6-AAD8-AB04549E1252}" destId="{DCC31817-E365-4F6F-8404-2DEC58A4B84A}" srcOrd="2" destOrd="0" parTransId="{D0EA3DD1-A453-4440-93DE-471D7024430D}" sibTransId="{26AD6779-88F3-499C-9C92-FE4B97F654C9}"/>
    <dgm:cxn modelId="{9D16D9D8-3718-4075-BDA1-28FF2D96744C}" type="presParOf" srcId="{3E453C76-86AB-4E0D-9AB8-A1F8507DDBE7}" destId="{B86CA311-4A1D-4D22-85FD-788E6CD7F0D1}" srcOrd="0" destOrd="0" presId="urn:microsoft.com/office/officeart/2005/8/layout/default"/>
    <dgm:cxn modelId="{3555C8D8-F70A-4A3B-BDEC-B0BEE012FF3D}" type="presParOf" srcId="{3E453C76-86AB-4E0D-9AB8-A1F8507DDBE7}" destId="{C93C92C3-5E36-4E94-866E-CB252A31FE87}" srcOrd="1" destOrd="0" presId="urn:microsoft.com/office/officeart/2005/8/layout/default"/>
    <dgm:cxn modelId="{386D48D4-51B0-4319-BFC5-AA72FF5A6B00}" type="presParOf" srcId="{3E453C76-86AB-4E0D-9AB8-A1F8507DDBE7}" destId="{C8EED8A0-819A-4245-B6AB-5F1E9758B53B}" srcOrd="2" destOrd="0" presId="urn:microsoft.com/office/officeart/2005/8/layout/default"/>
    <dgm:cxn modelId="{58F22521-7D9D-4F3A-B218-4D65B58F738B}" type="presParOf" srcId="{3E453C76-86AB-4E0D-9AB8-A1F8507DDBE7}" destId="{3105869C-0384-46D0-B2A9-4236C17BB39A}" srcOrd="3" destOrd="0" presId="urn:microsoft.com/office/officeart/2005/8/layout/default"/>
    <dgm:cxn modelId="{FA89544E-EC2D-43E2-B2A4-E7F8CB5AA7BD}" type="presParOf" srcId="{3E453C76-86AB-4E0D-9AB8-A1F8507DDBE7}" destId="{3E1FD920-3FB9-46C1-B100-E9E21F5992C7}"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28740CC-22BE-40E7-A48F-2E544AEB3120}" type="doc">
      <dgm:prSet loTypeId="urn:microsoft.com/office/officeart/2005/8/layout/vList2" loCatId="list" qsTypeId="urn:microsoft.com/office/officeart/2005/8/quickstyle/simple4" qsCatId="simple" csTypeId="urn:microsoft.com/office/officeart/2005/8/colors/colorful3" csCatId="colorful" phldr="1"/>
      <dgm:spPr/>
      <dgm:t>
        <a:bodyPr/>
        <a:lstStyle/>
        <a:p>
          <a:endParaRPr lang="en-US"/>
        </a:p>
      </dgm:t>
    </dgm:pt>
    <dgm:pt modelId="{70C2A211-6C93-4594-A9B6-6A67C8CFFAA1}">
      <dgm:prSet custT="1"/>
      <dgm:spPr/>
      <dgm:t>
        <a:bodyPr/>
        <a:lstStyle/>
        <a:p>
          <a:r>
            <a:rPr lang="cs-CZ" sz="2600" dirty="0"/>
            <a:t>Výhody:</a:t>
          </a:r>
          <a:endParaRPr lang="en-US" sz="2600" dirty="0"/>
        </a:p>
      </dgm:t>
    </dgm:pt>
    <dgm:pt modelId="{A49BA67F-C0B5-4476-9276-AA66C1B27649}" type="parTrans" cxnId="{35996D89-F541-48F3-93CE-57451B712D9D}">
      <dgm:prSet/>
      <dgm:spPr/>
      <dgm:t>
        <a:bodyPr/>
        <a:lstStyle/>
        <a:p>
          <a:endParaRPr lang="en-US"/>
        </a:p>
      </dgm:t>
    </dgm:pt>
    <dgm:pt modelId="{AE28AEA5-2DF8-47F1-BDD7-E266DCAFA530}" type="sibTrans" cxnId="{35996D89-F541-48F3-93CE-57451B712D9D}">
      <dgm:prSet/>
      <dgm:spPr/>
      <dgm:t>
        <a:bodyPr/>
        <a:lstStyle/>
        <a:p>
          <a:endParaRPr lang="en-US"/>
        </a:p>
      </dgm:t>
    </dgm:pt>
    <dgm:pt modelId="{95498B2C-AA5E-4694-B0AC-B027B7264BFB}">
      <dgm:prSet/>
      <dgm:spPr>
        <a:solidFill>
          <a:srgbClr val="748596"/>
        </a:solidFill>
      </dgm:spPr>
      <dgm:t>
        <a:bodyPr/>
        <a:lstStyle/>
        <a:p>
          <a:pPr rtl="0"/>
          <a:r>
            <a:rPr lang="cs-CZ" dirty="0"/>
            <a:t>se zvyšující se intenzitou záření zdroje se zvyšuje pravděpodobnost absorpce 2 fotonů </a:t>
          </a:r>
          <a:r>
            <a:rPr lang="cs-CZ" dirty="0" err="1">
              <a:latin typeface="Trebuchet MS" panose="020B0603020202020204"/>
            </a:rPr>
            <a:t>fluoroforem</a:t>
          </a:r>
          <a:r>
            <a:rPr lang="cs-CZ" dirty="0">
              <a:latin typeface="Trebuchet MS" panose="020B0603020202020204"/>
            </a:rPr>
            <a:t> </a:t>
          </a:r>
          <a:endParaRPr lang="en-US" dirty="0"/>
        </a:p>
      </dgm:t>
    </dgm:pt>
    <dgm:pt modelId="{7F8967B9-F716-4214-ABEF-A0E67A1D1D2B}" type="parTrans" cxnId="{4FBB74D6-8D64-4174-AD23-35867A9DF3B6}">
      <dgm:prSet/>
      <dgm:spPr/>
      <dgm:t>
        <a:bodyPr/>
        <a:lstStyle/>
        <a:p>
          <a:endParaRPr lang="en-US"/>
        </a:p>
      </dgm:t>
    </dgm:pt>
    <dgm:pt modelId="{84218E71-3B4E-41D8-BCA5-6B442A8A1D08}" type="sibTrans" cxnId="{4FBB74D6-8D64-4174-AD23-35867A9DF3B6}">
      <dgm:prSet/>
      <dgm:spPr/>
      <dgm:t>
        <a:bodyPr/>
        <a:lstStyle/>
        <a:p>
          <a:endParaRPr lang="en-US"/>
        </a:p>
      </dgm:t>
    </dgm:pt>
    <dgm:pt modelId="{09F8B5E5-0540-4299-973F-6AC5D9E52BAC}">
      <dgm:prSet/>
      <dgm:spPr>
        <a:solidFill>
          <a:srgbClr val="748596"/>
        </a:solidFill>
      </dgm:spPr>
      <dgm:t>
        <a:bodyPr/>
        <a:lstStyle/>
        <a:p>
          <a:pPr rtl="0"/>
          <a:r>
            <a:rPr lang="cs-CZ" dirty="0"/>
            <a:t>excitace </a:t>
          </a:r>
          <a:r>
            <a:rPr lang="cs-CZ" dirty="0" err="1">
              <a:latin typeface="Trebuchet MS" panose="020B0603020202020204"/>
            </a:rPr>
            <a:t>fluoroforu</a:t>
          </a:r>
          <a:r>
            <a:rPr lang="cs-CZ" dirty="0">
              <a:latin typeface="Trebuchet MS" panose="020B0603020202020204"/>
            </a:rPr>
            <a:t> </a:t>
          </a:r>
          <a:r>
            <a:rPr lang="cs-CZ" dirty="0"/>
            <a:t>jen v zaostřené rovině → odpadá nutnost konfokální </a:t>
          </a:r>
          <a:r>
            <a:rPr lang="cs-CZ" dirty="0">
              <a:latin typeface="Trebuchet MS" panose="020B0603020202020204"/>
            </a:rPr>
            <a:t>clonky</a:t>
          </a:r>
          <a:endParaRPr lang="en-US" dirty="0">
            <a:latin typeface="Trebuchet MS" panose="020B0603020202020204"/>
          </a:endParaRPr>
        </a:p>
      </dgm:t>
    </dgm:pt>
    <dgm:pt modelId="{D432F048-336B-4C7D-A436-0B0FE638D5A5}" type="parTrans" cxnId="{D49CFAF6-56E2-45E6-A7FC-7E47EC8D211E}">
      <dgm:prSet/>
      <dgm:spPr/>
      <dgm:t>
        <a:bodyPr/>
        <a:lstStyle/>
        <a:p>
          <a:endParaRPr lang="en-US"/>
        </a:p>
      </dgm:t>
    </dgm:pt>
    <dgm:pt modelId="{5D2BEE2F-836D-4837-BAD5-A96F625C22B9}" type="sibTrans" cxnId="{D49CFAF6-56E2-45E6-A7FC-7E47EC8D211E}">
      <dgm:prSet/>
      <dgm:spPr/>
      <dgm:t>
        <a:bodyPr/>
        <a:lstStyle/>
        <a:p>
          <a:endParaRPr lang="en-US"/>
        </a:p>
      </dgm:t>
    </dgm:pt>
    <dgm:pt modelId="{EDE6B21B-CF1E-4BB0-8CFB-E4BD43B3616A}">
      <dgm:prSet custT="1"/>
      <dgm:spPr/>
      <dgm:t>
        <a:bodyPr/>
        <a:lstStyle/>
        <a:p>
          <a:r>
            <a:rPr lang="cs-CZ" sz="2600" dirty="0"/>
            <a:t>Nevýhody:</a:t>
          </a:r>
          <a:endParaRPr lang="en-US" sz="2600" dirty="0"/>
        </a:p>
      </dgm:t>
    </dgm:pt>
    <dgm:pt modelId="{250B1318-D497-4556-B7D8-37D1122E27EB}" type="parTrans" cxnId="{3EDEB94F-F777-43AC-B07B-0D3FDC0D88F1}">
      <dgm:prSet/>
      <dgm:spPr/>
      <dgm:t>
        <a:bodyPr/>
        <a:lstStyle/>
        <a:p>
          <a:endParaRPr lang="en-US"/>
        </a:p>
      </dgm:t>
    </dgm:pt>
    <dgm:pt modelId="{A7621B55-456F-4DDC-9775-8ECABE225877}" type="sibTrans" cxnId="{3EDEB94F-F777-43AC-B07B-0D3FDC0D88F1}">
      <dgm:prSet/>
      <dgm:spPr/>
      <dgm:t>
        <a:bodyPr/>
        <a:lstStyle/>
        <a:p>
          <a:endParaRPr lang="en-US"/>
        </a:p>
      </dgm:t>
    </dgm:pt>
    <dgm:pt modelId="{5C8D3BC4-5624-4ED7-B054-30924793FA3A}">
      <dgm:prSet/>
      <dgm:spPr>
        <a:solidFill>
          <a:srgbClr val="4BAF73"/>
        </a:solidFill>
      </dgm:spPr>
      <dgm:t>
        <a:bodyPr/>
        <a:lstStyle/>
        <a:p>
          <a:r>
            <a:rPr lang="cs-CZ" dirty="0"/>
            <a:t>cena </a:t>
          </a:r>
          <a:r>
            <a:rPr lang="cs-CZ" dirty="0" smtClean="0"/>
            <a:t>Ti - Safír laseru</a:t>
          </a:r>
          <a:r>
            <a:rPr lang="cs-CZ" dirty="0"/>
            <a:t> </a:t>
          </a:r>
          <a:endParaRPr lang="en-US" dirty="0"/>
        </a:p>
      </dgm:t>
    </dgm:pt>
    <dgm:pt modelId="{77881A74-1088-400B-B94C-391998A196A4}" type="parTrans" cxnId="{814B5068-97FF-43AB-8D55-BD5F7EEFAADE}">
      <dgm:prSet/>
      <dgm:spPr/>
      <dgm:t>
        <a:bodyPr/>
        <a:lstStyle/>
        <a:p>
          <a:endParaRPr lang="en-US"/>
        </a:p>
      </dgm:t>
    </dgm:pt>
    <dgm:pt modelId="{83CD906D-8D5F-425C-A9EE-A6304FAE8C0B}" type="sibTrans" cxnId="{814B5068-97FF-43AB-8D55-BD5F7EEFAADE}">
      <dgm:prSet/>
      <dgm:spPr/>
      <dgm:t>
        <a:bodyPr/>
        <a:lstStyle/>
        <a:p>
          <a:endParaRPr lang="en-US"/>
        </a:p>
      </dgm:t>
    </dgm:pt>
    <dgm:pt modelId="{818C74CC-9CCC-4814-9AAE-1B342AD8AB8E}">
      <dgm:prSet/>
      <dgm:spPr>
        <a:solidFill>
          <a:srgbClr val="4BAF73"/>
        </a:solidFill>
      </dgm:spPr>
      <dgm:t>
        <a:bodyPr/>
        <a:lstStyle/>
        <a:p>
          <a:r>
            <a:rPr lang="cs-CZ" dirty="0"/>
            <a:t>ohřev vzorku =&gt; užití laserových pulsů než plynulé ozáření </a:t>
          </a:r>
          <a:endParaRPr lang="en-US" dirty="0"/>
        </a:p>
      </dgm:t>
    </dgm:pt>
    <dgm:pt modelId="{87906803-D9E8-4F7C-B654-B14A82055E63}" type="parTrans" cxnId="{798D5A18-DC98-4365-A865-086360A5F55A}">
      <dgm:prSet/>
      <dgm:spPr/>
      <dgm:t>
        <a:bodyPr/>
        <a:lstStyle/>
        <a:p>
          <a:endParaRPr lang="en-US"/>
        </a:p>
      </dgm:t>
    </dgm:pt>
    <dgm:pt modelId="{7736930F-CDB1-4859-8B1D-1C95A4083998}" type="sibTrans" cxnId="{798D5A18-DC98-4365-A865-086360A5F55A}">
      <dgm:prSet/>
      <dgm:spPr/>
      <dgm:t>
        <a:bodyPr/>
        <a:lstStyle/>
        <a:p>
          <a:endParaRPr lang="en-US"/>
        </a:p>
      </dgm:t>
    </dgm:pt>
    <dgm:pt modelId="{4434CBF7-10CD-4BDF-A41B-8F8DC5F1820A}">
      <dgm:prSet phldr="0"/>
      <dgm:spPr>
        <a:solidFill>
          <a:srgbClr val="748596"/>
        </a:solidFill>
      </dgm:spPr>
      <dgm:t>
        <a:bodyPr/>
        <a:lstStyle/>
        <a:p>
          <a:pPr rtl="0"/>
          <a:r>
            <a:rPr lang="cs-CZ" dirty="0">
              <a:latin typeface="Trebuchet MS" panose="020B0603020202020204"/>
            </a:rPr>
            <a:t>velká</a:t>
          </a:r>
          <a:r>
            <a:rPr lang="cs-CZ" dirty="0"/>
            <a:t> vlnová délka</a:t>
          </a:r>
          <a:r>
            <a:rPr lang="cs-CZ" dirty="0">
              <a:latin typeface="Trebuchet MS" panose="020B0603020202020204"/>
            </a:rPr>
            <a:t> </a:t>
          </a:r>
          <a:r>
            <a:rPr lang="cs-CZ" dirty="0"/>
            <a:t>→ pomalejší </a:t>
          </a:r>
          <a:r>
            <a:rPr lang="cs-CZ" dirty="0" smtClean="0"/>
            <a:t>vyhasínání </a:t>
          </a:r>
          <a:endParaRPr lang="cs-CZ" dirty="0">
            <a:latin typeface="Trebuchet MS" panose="020B0603020202020204"/>
          </a:endParaRPr>
        </a:p>
      </dgm:t>
    </dgm:pt>
    <dgm:pt modelId="{EFF56537-4C73-4FFE-804F-CFE4A67D26C1}" type="parTrans" cxnId="{DCAF6DB2-EC5B-446F-9F3A-7232F334F216}">
      <dgm:prSet/>
      <dgm:spPr/>
      <dgm:t>
        <a:bodyPr/>
        <a:lstStyle/>
        <a:p>
          <a:endParaRPr lang="cs-CZ"/>
        </a:p>
      </dgm:t>
    </dgm:pt>
    <dgm:pt modelId="{2BFCECC4-3474-43DA-B401-172C0E14A27A}" type="sibTrans" cxnId="{DCAF6DB2-EC5B-446F-9F3A-7232F334F216}">
      <dgm:prSet/>
      <dgm:spPr/>
      <dgm:t>
        <a:bodyPr/>
        <a:lstStyle/>
        <a:p>
          <a:endParaRPr lang="cs-CZ"/>
        </a:p>
      </dgm:t>
    </dgm:pt>
    <dgm:pt modelId="{32D9324D-0F26-453B-A85D-7EFA38E2516C}">
      <dgm:prSet phldr="0"/>
      <dgm:spPr>
        <a:solidFill>
          <a:srgbClr val="748596"/>
        </a:solidFill>
      </dgm:spPr>
      <dgm:t>
        <a:bodyPr/>
        <a:lstStyle/>
        <a:p>
          <a:pPr rtl="0"/>
          <a:r>
            <a:rPr lang="cs-CZ" dirty="0"/>
            <a:t>menší rozptyl světla ve vzorku </a:t>
          </a:r>
          <a:endParaRPr lang="cs-CZ" dirty="0">
            <a:latin typeface="Trebuchet MS" panose="020B0603020202020204"/>
          </a:endParaRPr>
        </a:p>
      </dgm:t>
    </dgm:pt>
    <dgm:pt modelId="{325A666F-BCB6-4EDF-A018-01B3DC2648E5}" type="parTrans" cxnId="{AC5CA3EA-CF3F-402F-8C1C-8D2B831DADB6}">
      <dgm:prSet/>
      <dgm:spPr/>
      <dgm:t>
        <a:bodyPr/>
        <a:lstStyle/>
        <a:p>
          <a:endParaRPr lang="cs-CZ"/>
        </a:p>
      </dgm:t>
    </dgm:pt>
    <dgm:pt modelId="{5F4E0C07-6EA0-4990-B63A-58CCC66D7BC7}" type="sibTrans" cxnId="{AC5CA3EA-CF3F-402F-8C1C-8D2B831DADB6}">
      <dgm:prSet/>
      <dgm:spPr/>
      <dgm:t>
        <a:bodyPr/>
        <a:lstStyle/>
        <a:p>
          <a:endParaRPr lang="cs-CZ"/>
        </a:p>
      </dgm:t>
    </dgm:pt>
    <dgm:pt modelId="{442E438A-6A01-478C-AC5B-18D13D1DBE33}">
      <dgm:prSet phldr="0"/>
      <dgm:spPr>
        <a:solidFill>
          <a:srgbClr val="748596"/>
        </a:solidFill>
      </dgm:spPr>
      <dgm:t>
        <a:bodyPr/>
        <a:lstStyle/>
        <a:p>
          <a:r>
            <a:rPr lang="cs-CZ" dirty="0"/>
            <a:t>větší penetrace světla ve vzorku malá </a:t>
          </a:r>
          <a:r>
            <a:rPr lang="cs-CZ" dirty="0" err="1"/>
            <a:t>fototoxicita</a:t>
          </a:r>
          <a:r>
            <a:rPr lang="cs-CZ" dirty="0"/>
            <a:t> (x UV záření) </a:t>
          </a:r>
        </a:p>
      </dgm:t>
    </dgm:pt>
    <dgm:pt modelId="{09BAC608-8DF0-4542-A886-8EB2796341C0}" type="parTrans" cxnId="{48F69EE1-326B-45F0-B835-BCCCD1E20951}">
      <dgm:prSet/>
      <dgm:spPr/>
      <dgm:t>
        <a:bodyPr/>
        <a:lstStyle/>
        <a:p>
          <a:endParaRPr lang="cs-CZ"/>
        </a:p>
      </dgm:t>
    </dgm:pt>
    <dgm:pt modelId="{042AF1AF-9948-423E-8E00-2A33BD88488D}" type="sibTrans" cxnId="{48F69EE1-326B-45F0-B835-BCCCD1E20951}">
      <dgm:prSet/>
      <dgm:spPr/>
      <dgm:t>
        <a:bodyPr/>
        <a:lstStyle/>
        <a:p>
          <a:endParaRPr lang="cs-CZ"/>
        </a:p>
      </dgm:t>
    </dgm:pt>
    <dgm:pt modelId="{70AA4915-8DCB-48F4-A16C-D9C3C0D6707A}" type="pres">
      <dgm:prSet presAssocID="{028740CC-22BE-40E7-A48F-2E544AEB3120}" presName="linear" presStyleCnt="0">
        <dgm:presLayoutVars>
          <dgm:animLvl val="lvl"/>
          <dgm:resizeHandles val="exact"/>
        </dgm:presLayoutVars>
      </dgm:prSet>
      <dgm:spPr/>
      <dgm:t>
        <a:bodyPr/>
        <a:lstStyle/>
        <a:p>
          <a:endParaRPr lang="cs-CZ"/>
        </a:p>
      </dgm:t>
    </dgm:pt>
    <dgm:pt modelId="{8B498C30-AD75-4A18-A060-9D3A8200B1ED}" type="pres">
      <dgm:prSet presAssocID="{70C2A211-6C93-4594-A9B6-6A67C8CFFAA1}" presName="parentText" presStyleLbl="node1" presStyleIdx="0" presStyleCnt="2">
        <dgm:presLayoutVars>
          <dgm:chMax val="0"/>
          <dgm:bulletEnabled val="1"/>
        </dgm:presLayoutVars>
      </dgm:prSet>
      <dgm:spPr/>
      <dgm:t>
        <a:bodyPr/>
        <a:lstStyle/>
        <a:p>
          <a:endParaRPr lang="cs-CZ"/>
        </a:p>
      </dgm:t>
    </dgm:pt>
    <dgm:pt modelId="{4812891D-8C9B-42E5-A9C4-9D4C560A429F}" type="pres">
      <dgm:prSet presAssocID="{70C2A211-6C93-4594-A9B6-6A67C8CFFAA1}" presName="childText" presStyleLbl="revTx" presStyleIdx="0" presStyleCnt="2">
        <dgm:presLayoutVars>
          <dgm:bulletEnabled val="1"/>
        </dgm:presLayoutVars>
      </dgm:prSet>
      <dgm:spPr/>
      <dgm:t>
        <a:bodyPr/>
        <a:lstStyle/>
        <a:p>
          <a:endParaRPr lang="cs-CZ"/>
        </a:p>
      </dgm:t>
    </dgm:pt>
    <dgm:pt modelId="{3CA06216-E8E2-488B-BE1E-16908D892849}" type="pres">
      <dgm:prSet presAssocID="{EDE6B21B-CF1E-4BB0-8CFB-E4BD43B3616A}" presName="parentText" presStyleLbl="node1" presStyleIdx="1" presStyleCnt="2">
        <dgm:presLayoutVars>
          <dgm:chMax val="0"/>
          <dgm:bulletEnabled val="1"/>
        </dgm:presLayoutVars>
      </dgm:prSet>
      <dgm:spPr/>
      <dgm:t>
        <a:bodyPr/>
        <a:lstStyle/>
        <a:p>
          <a:endParaRPr lang="cs-CZ"/>
        </a:p>
      </dgm:t>
    </dgm:pt>
    <dgm:pt modelId="{DF36EC4A-F691-4A2F-B551-2A4A88405095}" type="pres">
      <dgm:prSet presAssocID="{EDE6B21B-CF1E-4BB0-8CFB-E4BD43B3616A}" presName="childText" presStyleLbl="revTx" presStyleIdx="1" presStyleCnt="2">
        <dgm:presLayoutVars>
          <dgm:bulletEnabled val="1"/>
        </dgm:presLayoutVars>
      </dgm:prSet>
      <dgm:spPr/>
      <dgm:t>
        <a:bodyPr/>
        <a:lstStyle/>
        <a:p>
          <a:endParaRPr lang="cs-CZ"/>
        </a:p>
      </dgm:t>
    </dgm:pt>
  </dgm:ptLst>
  <dgm:cxnLst>
    <dgm:cxn modelId="{62615873-3975-4A79-9AFC-8BC5509B619A}" type="presOf" srcId="{818C74CC-9CCC-4814-9AAE-1B342AD8AB8E}" destId="{DF36EC4A-F691-4A2F-B551-2A4A88405095}" srcOrd="0" destOrd="1" presId="urn:microsoft.com/office/officeart/2005/8/layout/vList2"/>
    <dgm:cxn modelId="{D4A044BF-D03F-4D4C-B369-736AFE69474E}" type="presOf" srcId="{442E438A-6A01-478C-AC5B-18D13D1DBE33}" destId="{4812891D-8C9B-42E5-A9C4-9D4C560A429F}" srcOrd="0" destOrd="4" presId="urn:microsoft.com/office/officeart/2005/8/layout/vList2"/>
    <dgm:cxn modelId="{4FBB74D6-8D64-4174-AD23-35867A9DF3B6}" srcId="{70C2A211-6C93-4594-A9B6-6A67C8CFFAA1}" destId="{95498B2C-AA5E-4694-B0AC-B027B7264BFB}" srcOrd="0" destOrd="0" parTransId="{7F8967B9-F716-4214-ABEF-A0E67A1D1D2B}" sibTransId="{84218E71-3B4E-41D8-BCA5-6B442A8A1D08}"/>
    <dgm:cxn modelId="{D49CFAF6-56E2-45E6-A7FC-7E47EC8D211E}" srcId="{70C2A211-6C93-4594-A9B6-6A67C8CFFAA1}" destId="{09F8B5E5-0540-4299-973F-6AC5D9E52BAC}" srcOrd="1" destOrd="0" parTransId="{D432F048-336B-4C7D-A436-0B0FE638D5A5}" sibTransId="{5D2BEE2F-836D-4837-BAD5-A96F625C22B9}"/>
    <dgm:cxn modelId="{730E5188-D2DE-4860-98CC-91BECB08B31F}" type="presOf" srcId="{32D9324D-0F26-453B-A85D-7EFA38E2516C}" destId="{4812891D-8C9B-42E5-A9C4-9D4C560A429F}" srcOrd="0" destOrd="3" presId="urn:microsoft.com/office/officeart/2005/8/layout/vList2"/>
    <dgm:cxn modelId="{48F69EE1-326B-45F0-B835-BCCCD1E20951}" srcId="{70C2A211-6C93-4594-A9B6-6A67C8CFFAA1}" destId="{442E438A-6A01-478C-AC5B-18D13D1DBE33}" srcOrd="4" destOrd="0" parTransId="{09BAC608-8DF0-4542-A886-8EB2796341C0}" sibTransId="{042AF1AF-9948-423E-8E00-2A33BD88488D}"/>
    <dgm:cxn modelId="{6F3681F3-46DE-4CB6-870B-907D600C758B}" type="presOf" srcId="{09F8B5E5-0540-4299-973F-6AC5D9E52BAC}" destId="{4812891D-8C9B-42E5-A9C4-9D4C560A429F}" srcOrd="0" destOrd="1" presId="urn:microsoft.com/office/officeart/2005/8/layout/vList2"/>
    <dgm:cxn modelId="{5B7C7AFC-E047-4B78-A325-B7265665AAD3}" type="presOf" srcId="{70C2A211-6C93-4594-A9B6-6A67C8CFFAA1}" destId="{8B498C30-AD75-4A18-A060-9D3A8200B1ED}" srcOrd="0" destOrd="0" presId="urn:microsoft.com/office/officeart/2005/8/layout/vList2"/>
    <dgm:cxn modelId="{798D5A18-DC98-4365-A865-086360A5F55A}" srcId="{EDE6B21B-CF1E-4BB0-8CFB-E4BD43B3616A}" destId="{818C74CC-9CCC-4814-9AAE-1B342AD8AB8E}" srcOrd="1" destOrd="0" parTransId="{87906803-D9E8-4F7C-B654-B14A82055E63}" sibTransId="{7736930F-CDB1-4859-8B1D-1C95A4083998}"/>
    <dgm:cxn modelId="{9930B1E7-BD6B-4DA0-B098-922EC13ECAE5}" type="presOf" srcId="{028740CC-22BE-40E7-A48F-2E544AEB3120}" destId="{70AA4915-8DCB-48F4-A16C-D9C3C0D6707A}" srcOrd="0" destOrd="0" presId="urn:microsoft.com/office/officeart/2005/8/layout/vList2"/>
    <dgm:cxn modelId="{51AE5B79-E84F-4FAD-8162-A850EB46AFD8}" type="presOf" srcId="{EDE6B21B-CF1E-4BB0-8CFB-E4BD43B3616A}" destId="{3CA06216-E8E2-488B-BE1E-16908D892849}" srcOrd="0" destOrd="0" presId="urn:microsoft.com/office/officeart/2005/8/layout/vList2"/>
    <dgm:cxn modelId="{35996D89-F541-48F3-93CE-57451B712D9D}" srcId="{028740CC-22BE-40E7-A48F-2E544AEB3120}" destId="{70C2A211-6C93-4594-A9B6-6A67C8CFFAA1}" srcOrd="0" destOrd="0" parTransId="{A49BA67F-C0B5-4476-9276-AA66C1B27649}" sibTransId="{AE28AEA5-2DF8-47F1-BDD7-E266DCAFA530}"/>
    <dgm:cxn modelId="{814B5068-97FF-43AB-8D55-BD5F7EEFAADE}" srcId="{EDE6B21B-CF1E-4BB0-8CFB-E4BD43B3616A}" destId="{5C8D3BC4-5624-4ED7-B054-30924793FA3A}" srcOrd="0" destOrd="0" parTransId="{77881A74-1088-400B-B94C-391998A196A4}" sibTransId="{83CD906D-8D5F-425C-A9EE-A6304FAE8C0B}"/>
    <dgm:cxn modelId="{68C7DE9F-7B0C-40E7-874F-591DAB4B498B}" type="presOf" srcId="{4434CBF7-10CD-4BDF-A41B-8F8DC5F1820A}" destId="{4812891D-8C9B-42E5-A9C4-9D4C560A429F}" srcOrd="0" destOrd="2" presId="urn:microsoft.com/office/officeart/2005/8/layout/vList2"/>
    <dgm:cxn modelId="{23A416EA-4986-4D68-A618-1CDF51C8E334}" type="presOf" srcId="{95498B2C-AA5E-4694-B0AC-B027B7264BFB}" destId="{4812891D-8C9B-42E5-A9C4-9D4C560A429F}" srcOrd="0" destOrd="0" presId="urn:microsoft.com/office/officeart/2005/8/layout/vList2"/>
    <dgm:cxn modelId="{AC5CA3EA-CF3F-402F-8C1C-8D2B831DADB6}" srcId="{70C2A211-6C93-4594-A9B6-6A67C8CFFAA1}" destId="{32D9324D-0F26-453B-A85D-7EFA38E2516C}" srcOrd="3" destOrd="0" parTransId="{325A666F-BCB6-4EDF-A018-01B3DC2648E5}" sibTransId="{5F4E0C07-6EA0-4990-B63A-58CCC66D7BC7}"/>
    <dgm:cxn modelId="{DCAF6DB2-EC5B-446F-9F3A-7232F334F216}" srcId="{70C2A211-6C93-4594-A9B6-6A67C8CFFAA1}" destId="{4434CBF7-10CD-4BDF-A41B-8F8DC5F1820A}" srcOrd="2" destOrd="0" parTransId="{EFF56537-4C73-4FFE-804F-CFE4A67D26C1}" sibTransId="{2BFCECC4-3474-43DA-B401-172C0E14A27A}"/>
    <dgm:cxn modelId="{3EDEB94F-F777-43AC-B07B-0D3FDC0D88F1}" srcId="{028740CC-22BE-40E7-A48F-2E544AEB3120}" destId="{EDE6B21B-CF1E-4BB0-8CFB-E4BD43B3616A}" srcOrd="1" destOrd="0" parTransId="{250B1318-D497-4556-B7D8-37D1122E27EB}" sibTransId="{A7621B55-456F-4DDC-9775-8ECABE225877}"/>
    <dgm:cxn modelId="{2216D0BA-40E0-4AE1-8D7B-155770CD643F}" type="presOf" srcId="{5C8D3BC4-5624-4ED7-B054-30924793FA3A}" destId="{DF36EC4A-F691-4A2F-B551-2A4A88405095}" srcOrd="0" destOrd="0" presId="urn:microsoft.com/office/officeart/2005/8/layout/vList2"/>
    <dgm:cxn modelId="{7C9ECCCC-C579-4DF3-9CF4-12B5160244A1}" type="presParOf" srcId="{70AA4915-8DCB-48F4-A16C-D9C3C0D6707A}" destId="{8B498C30-AD75-4A18-A060-9D3A8200B1ED}" srcOrd="0" destOrd="0" presId="urn:microsoft.com/office/officeart/2005/8/layout/vList2"/>
    <dgm:cxn modelId="{3499287C-1FDF-4EFF-9135-FF807322C9D6}" type="presParOf" srcId="{70AA4915-8DCB-48F4-A16C-D9C3C0D6707A}" destId="{4812891D-8C9B-42E5-A9C4-9D4C560A429F}" srcOrd="1" destOrd="0" presId="urn:microsoft.com/office/officeart/2005/8/layout/vList2"/>
    <dgm:cxn modelId="{6C3CDDFB-2E92-4C17-A36F-C9A060B67A28}" type="presParOf" srcId="{70AA4915-8DCB-48F4-A16C-D9C3C0D6707A}" destId="{3CA06216-E8E2-488B-BE1E-16908D892849}" srcOrd="2" destOrd="0" presId="urn:microsoft.com/office/officeart/2005/8/layout/vList2"/>
    <dgm:cxn modelId="{F679B986-3FE6-4FDE-B2CA-64A75E7FEB78}" type="presParOf" srcId="{70AA4915-8DCB-48F4-A16C-D9C3C0D6707A}" destId="{DF36EC4A-F691-4A2F-B551-2A4A88405095}" srcOrd="3"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B100A4-C706-4CDF-A198-65A87529BBF4}"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95B185A1-CD3F-4F3F-9BFE-5361979B60CF}">
      <dgm:prSet custT="1"/>
      <dgm:spPr/>
      <dgm:t>
        <a:bodyPr/>
        <a:lstStyle/>
        <a:p>
          <a:r>
            <a:rPr lang="cs-CZ" sz="2400" b="1" dirty="0"/>
            <a:t>"</a:t>
          </a:r>
          <a:r>
            <a:rPr lang="cs-CZ" sz="2800" b="1" dirty="0"/>
            <a:t>Klasická" mikroskopie:</a:t>
          </a:r>
          <a:endParaRPr lang="en-US" sz="2800" dirty="0"/>
        </a:p>
      </dgm:t>
    </dgm:pt>
    <dgm:pt modelId="{FA66964A-C8CF-43D0-9601-F4C29F599A5F}" type="parTrans" cxnId="{4A4887A2-B5E7-47BD-979B-69B5FF75BF32}">
      <dgm:prSet/>
      <dgm:spPr/>
      <dgm:t>
        <a:bodyPr/>
        <a:lstStyle/>
        <a:p>
          <a:endParaRPr lang="en-US"/>
        </a:p>
      </dgm:t>
    </dgm:pt>
    <dgm:pt modelId="{FCC4C9ED-F9A4-49A1-A0D5-362BB8C8A081}" type="sibTrans" cxnId="{4A4887A2-B5E7-47BD-979B-69B5FF75BF32}">
      <dgm:prSet/>
      <dgm:spPr/>
      <dgm:t>
        <a:bodyPr/>
        <a:lstStyle/>
        <a:p>
          <a:endParaRPr lang="en-US"/>
        </a:p>
      </dgm:t>
    </dgm:pt>
    <dgm:pt modelId="{B321444B-79F2-44FE-964D-1EE7E8A768C6}">
      <dgm:prSet custT="1"/>
      <dgm:spPr/>
      <dgm:t>
        <a:bodyPr/>
        <a:lstStyle/>
        <a:p>
          <a:pPr>
            <a:lnSpc>
              <a:spcPct val="100000"/>
            </a:lnSpc>
          </a:pPr>
          <a:r>
            <a:rPr lang="cs-CZ" sz="2400" dirty="0"/>
            <a:t>Předpoklad nekonečně malé tloušťky vzorku</a:t>
          </a:r>
          <a:endParaRPr lang="en-US" sz="2400" dirty="0"/>
        </a:p>
      </dgm:t>
    </dgm:pt>
    <dgm:pt modelId="{DA8E4703-F2B0-4139-BB3F-54B393E33282}" type="parTrans" cxnId="{06BFFAD1-EC10-4DD6-8B27-61A74C77AC54}">
      <dgm:prSet/>
      <dgm:spPr/>
      <dgm:t>
        <a:bodyPr/>
        <a:lstStyle/>
        <a:p>
          <a:endParaRPr lang="en-US"/>
        </a:p>
      </dgm:t>
    </dgm:pt>
    <dgm:pt modelId="{B3F798BD-F5E2-478E-A68C-662E2E4251A9}" type="sibTrans" cxnId="{06BFFAD1-EC10-4DD6-8B27-61A74C77AC54}">
      <dgm:prSet/>
      <dgm:spPr/>
      <dgm:t>
        <a:bodyPr/>
        <a:lstStyle/>
        <a:p>
          <a:endParaRPr lang="en-US"/>
        </a:p>
      </dgm:t>
    </dgm:pt>
    <dgm:pt modelId="{79E0AB90-C63F-4DBD-B4F4-A034ACE7E4B2}">
      <dgm:prSet custT="1"/>
      <dgm:spPr/>
      <dgm:t>
        <a:bodyPr/>
        <a:lstStyle/>
        <a:p>
          <a:pPr>
            <a:lnSpc>
              <a:spcPct val="100000"/>
            </a:lnSpc>
          </a:pPr>
          <a:r>
            <a:rPr lang="cs-CZ" sz="2400" dirty="0"/>
            <a:t>Silné vzorky → oblasti vzorku nad a pod ohniskovou rovinou </a:t>
          </a:r>
          <a:r>
            <a:rPr lang="cs-CZ" sz="2400" dirty="0" smtClean="0"/>
            <a:t>→  přispívají </a:t>
          </a:r>
          <a:r>
            <a:rPr lang="cs-CZ" sz="2400" dirty="0"/>
            <a:t>k </a:t>
          </a:r>
          <a:r>
            <a:rPr lang="cs-CZ" sz="2400" dirty="0" smtClean="0"/>
            <a:t>obrazu</a:t>
          </a:r>
          <a:endParaRPr lang="en-US" sz="2400" dirty="0"/>
        </a:p>
      </dgm:t>
    </dgm:pt>
    <dgm:pt modelId="{7AFB7D7F-7EE5-4A4A-AFC2-FA934FB6115B}" type="parTrans" cxnId="{0F036FD3-DDF2-487F-BBDF-A2083CCD6771}">
      <dgm:prSet/>
      <dgm:spPr/>
      <dgm:t>
        <a:bodyPr/>
        <a:lstStyle/>
        <a:p>
          <a:endParaRPr lang="en-US"/>
        </a:p>
      </dgm:t>
    </dgm:pt>
    <dgm:pt modelId="{253FA053-FA2F-4958-BBE7-BE3B3D4C7204}" type="sibTrans" cxnId="{0F036FD3-DDF2-487F-BBDF-A2083CCD6771}">
      <dgm:prSet/>
      <dgm:spPr/>
      <dgm:t>
        <a:bodyPr/>
        <a:lstStyle/>
        <a:p>
          <a:endParaRPr lang="en-US"/>
        </a:p>
      </dgm:t>
    </dgm:pt>
    <dgm:pt modelId="{7A303359-22D1-466C-9D8E-4FE5FB49B183}">
      <dgm:prSet custT="1"/>
      <dgm:spPr/>
      <dgm:t>
        <a:bodyPr/>
        <a:lstStyle/>
        <a:p>
          <a:pPr>
            <a:lnSpc>
              <a:spcPct val="100000"/>
            </a:lnSpc>
          </a:pPr>
          <a:r>
            <a:rPr lang="cs-CZ" sz="2400" dirty="0" err="1"/>
            <a:t>Airyho</a:t>
          </a:r>
          <a:r>
            <a:rPr lang="cs-CZ" sz="2400" dirty="0"/>
            <a:t> kroužky</a:t>
          </a:r>
          <a:endParaRPr lang="en-US" sz="2400" dirty="0"/>
        </a:p>
      </dgm:t>
    </dgm:pt>
    <dgm:pt modelId="{F2A90069-3AF6-44F8-816E-5B756CE1F199}" type="parTrans" cxnId="{381D1C81-3A72-4F4D-9AC4-1AC535BEDB39}">
      <dgm:prSet/>
      <dgm:spPr/>
      <dgm:t>
        <a:bodyPr/>
        <a:lstStyle/>
        <a:p>
          <a:endParaRPr lang="en-US"/>
        </a:p>
      </dgm:t>
    </dgm:pt>
    <dgm:pt modelId="{CED6CF4F-F4D9-4409-AC53-11319571137F}" type="sibTrans" cxnId="{381D1C81-3A72-4F4D-9AC4-1AC535BEDB39}">
      <dgm:prSet/>
      <dgm:spPr/>
      <dgm:t>
        <a:bodyPr/>
        <a:lstStyle/>
        <a:p>
          <a:endParaRPr lang="en-US"/>
        </a:p>
      </dgm:t>
    </dgm:pt>
    <dgm:pt modelId="{DE52B671-74E0-46CD-886A-3891EBA01D48}">
      <dgm:prSet custT="1"/>
      <dgm:spPr/>
      <dgm:t>
        <a:bodyPr/>
        <a:lstStyle/>
        <a:p>
          <a:pPr>
            <a:lnSpc>
              <a:spcPct val="100000"/>
            </a:lnSpc>
          </a:pPr>
          <a:r>
            <a:rPr lang="cs-CZ" sz="2400" dirty="0" smtClean="0">
              <a:latin typeface="Trebuchet MS" panose="020B0603020202020204"/>
            </a:rPr>
            <a:t>Vzorky</a:t>
          </a:r>
          <a:r>
            <a:rPr lang="cs-CZ" sz="2400" dirty="0" smtClean="0"/>
            <a:t> o tloušťce &lt; hloubka ostrosti objektivu (závislá na </a:t>
          </a:r>
          <a:r>
            <a:rPr lang="cs-CZ" sz="2400" dirty="0" smtClean="0">
              <a:latin typeface="Trebuchet MS" panose="020B0603020202020204"/>
            </a:rPr>
            <a:t>NA)</a:t>
          </a:r>
          <a:endParaRPr lang="en-US" sz="2400" dirty="0"/>
        </a:p>
      </dgm:t>
    </dgm:pt>
    <dgm:pt modelId="{DAFD5EEC-B796-4324-9957-19F64668010D}" type="parTrans" cxnId="{F9F035D2-E7DD-42DC-B0D1-306409F3E649}">
      <dgm:prSet/>
      <dgm:spPr/>
      <dgm:t>
        <a:bodyPr/>
        <a:lstStyle/>
        <a:p>
          <a:endParaRPr lang="cs-CZ"/>
        </a:p>
      </dgm:t>
    </dgm:pt>
    <dgm:pt modelId="{5BED0CD8-F502-4B24-9EC4-B465C5ECD37E}" type="sibTrans" cxnId="{F9F035D2-E7DD-42DC-B0D1-306409F3E649}">
      <dgm:prSet/>
      <dgm:spPr/>
      <dgm:t>
        <a:bodyPr/>
        <a:lstStyle/>
        <a:p>
          <a:endParaRPr lang="cs-CZ"/>
        </a:p>
      </dgm:t>
    </dgm:pt>
    <dgm:pt modelId="{CBC62671-3591-4CC3-BEF1-2CC51A38DA63}" type="pres">
      <dgm:prSet presAssocID="{6AB100A4-C706-4CDF-A198-65A87529BBF4}" presName="linear" presStyleCnt="0">
        <dgm:presLayoutVars>
          <dgm:animLvl val="lvl"/>
          <dgm:resizeHandles val="exact"/>
        </dgm:presLayoutVars>
      </dgm:prSet>
      <dgm:spPr/>
      <dgm:t>
        <a:bodyPr/>
        <a:lstStyle/>
        <a:p>
          <a:endParaRPr lang="cs-CZ"/>
        </a:p>
      </dgm:t>
    </dgm:pt>
    <dgm:pt modelId="{762B50FD-C08F-453C-9B70-226D5DF994FE}" type="pres">
      <dgm:prSet presAssocID="{95B185A1-CD3F-4F3F-9BFE-5361979B60CF}" presName="parentText" presStyleLbl="node1" presStyleIdx="0" presStyleCnt="1">
        <dgm:presLayoutVars>
          <dgm:chMax val="0"/>
          <dgm:bulletEnabled val="1"/>
        </dgm:presLayoutVars>
      </dgm:prSet>
      <dgm:spPr/>
      <dgm:t>
        <a:bodyPr/>
        <a:lstStyle/>
        <a:p>
          <a:endParaRPr lang="cs-CZ"/>
        </a:p>
      </dgm:t>
    </dgm:pt>
    <dgm:pt modelId="{E7F7E16B-AC82-4D27-9B06-B4EEC2EE1001}" type="pres">
      <dgm:prSet presAssocID="{95B185A1-CD3F-4F3F-9BFE-5361979B60CF}" presName="childText" presStyleLbl="revTx" presStyleIdx="0" presStyleCnt="1">
        <dgm:presLayoutVars>
          <dgm:bulletEnabled val="1"/>
        </dgm:presLayoutVars>
      </dgm:prSet>
      <dgm:spPr/>
      <dgm:t>
        <a:bodyPr/>
        <a:lstStyle/>
        <a:p>
          <a:endParaRPr lang="cs-CZ"/>
        </a:p>
      </dgm:t>
    </dgm:pt>
  </dgm:ptLst>
  <dgm:cxnLst>
    <dgm:cxn modelId="{F66EF965-9F13-4AFA-978C-D9D93965EE57}" type="presOf" srcId="{B321444B-79F2-44FE-964D-1EE7E8A768C6}" destId="{E7F7E16B-AC82-4D27-9B06-B4EEC2EE1001}" srcOrd="0" destOrd="0" presId="urn:microsoft.com/office/officeart/2005/8/layout/vList2"/>
    <dgm:cxn modelId="{0F036FD3-DDF2-487F-BBDF-A2083CCD6771}" srcId="{95B185A1-CD3F-4F3F-9BFE-5361979B60CF}" destId="{79E0AB90-C63F-4DBD-B4F4-A034ACE7E4B2}" srcOrd="1" destOrd="0" parTransId="{7AFB7D7F-7EE5-4A4A-AFC2-FA934FB6115B}" sibTransId="{253FA053-FA2F-4958-BBE7-BE3B3D4C7204}"/>
    <dgm:cxn modelId="{916548DB-39FE-486D-8F2E-909159B45447}" type="presOf" srcId="{DE52B671-74E0-46CD-886A-3891EBA01D48}" destId="{E7F7E16B-AC82-4D27-9B06-B4EEC2EE1001}" srcOrd="0" destOrd="2" presId="urn:microsoft.com/office/officeart/2005/8/layout/vList2"/>
    <dgm:cxn modelId="{381D1C81-3A72-4F4D-9AC4-1AC535BEDB39}" srcId="{95B185A1-CD3F-4F3F-9BFE-5361979B60CF}" destId="{7A303359-22D1-466C-9D8E-4FE5FB49B183}" srcOrd="3" destOrd="0" parTransId="{F2A90069-3AF6-44F8-816E-5B756CE1F199}" sibTransId="{CED6CF4F-F4D9-4409-AC53-11319571137F}"/>
    <dgm:cxn modelId="{A1D471C9-8B38-4A3D-AAD6-38F022C8697E}" type="presOf" srcId="{95B185A1-CD3F-4F3F-9BFE-5361979B60CF}" destId="{762B50FD-C08F-453C-9B70-226D5DF994FE}" srcOrd="0" destOrd="0" presId="urn:microsoft.com/office/officeart/2005/8/layout/vList2"/>
    <dgm:cxn modelId="{07D3AC07-490E-4173-B499-8DBB8DA0F324}" type="presOf" srcId="{7A303359-22D1-466C-9D8E-4FE5FB49B183}" destId="{E7F7E16B-AC82-4D27-9B06-B4EEC2EE1001}" srcOrd="0" destOrd="3" presId="urn:microsoft.com/office/officeart/2005/8/layout/vList2"/>
    <dgm:cxn modelId="{56DD7963-0ADF-4661-BFC4-DEA10CEB4EE4}" type="presOf" srcId="{79E0AB90-C63F-4DBD-B4F4-A034ACE7E4B2}" destId="{E7F7E16B-AC82-4D27-9B06-B4EEC2EE1001}" srcOrd="0" destOrd="1" presId="urn:microsoft.com/office/officeart/2005/8/layout/vList2"/>
    <dgm:cxn modelId="{4A4887A2-B5E7-47BD-979B-69B5FF75BF32}" srcId="{6AB100A4-C706-4CDF-A198-65A87529BBF4}" destId="{95B185A1-CD3F-4F3F-9BFE-5361979B60CF}" srcOrd="0" destOrd="0" parTransId="{FA66964A-C8CF-43D0-9601-F4C29F599A5F}" sibTransId="{FCC4C9ED-F9A4-49A1-A0D5-362BB8C8A081}"/>
    <dgm:cxn modelId="{4CE56459-810F-472E-803F-CD2E6600ADAD}" type="presOf" srcId="{6AB100A4-C706-4CDF-A198-65A87529BBF4}" destId="{CBC62671-3591-4CC3-BEF1-2CC51A38DA63}" srcOrd="0" destOrd="0" presId="urn:microsoft.com/office/officeart/2005/8/layout/vList2"/>
    <dgm:cxn modelId="{F9F035D2-E7DD-42DC-B0D1-306409F3E649}" srcId="{95B185A1-CD3F-4F3F-9BFE-5361979B60CF}" destId="{DE52B671-74E0-46CD-886A-3891EBA01D48}" srcOrd="2" destOrd="0" parTransId="{DAFD5EEC-B796-4324-9957-19F64668010D}" sibTransId="{5BED0CD8-F502-4B24-9EC4-B465C5ECD37E}"/>
    <dgm:cxn modelId="{06BFFAD1-EC10-4DD6-8B27-61A74C77AC54}" srcId="{95B185A1-CD3F-4F3F-9BFE-5361979B60CF}" destId="{B321444B-79F2-44FE-964D-1EE7E8A768C6}" srcOrd="0" destOrd="0" parTransId="{DA8E4703-F2B0-4139-BB3F-54B393E33282}" sibTransId="{B3F798BD-F5E2-478E-A68C-662E2E4251A9}"/>
    <dgm:cxn modelId="{BAAB9F46-DD5E-404C-A8BF-DEB553CFC9A9}" type="presParOf" srcId="{CBC62671-3591-4CC3-BEF1-2CC51A38DA63}" destId="{762B50FD-C08F-453C-9B70-226D5DF994FE}" srcOrd="0" destOrd="0" presId="urn:microsoft.com/office/officeart/2005/8/layout/vList2"/>
    <dgm:cxn modelId="{F652845E-C722-427B-946D-68BB855F26B6}" type="presParOf" srcId="{CBC62671-3591-4CC3-BEF1-2CC51A38DA63}" destId="{E7F7E16B-AC82-4D27-9B06-B4EEC2EE100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C3BB40-B84B-4F8D-B0E0-313095A44A42}"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653EE0CA-943F-4369-B780-4EE0C53079C2}">
      <dgm:prSet custT="1"/>
      <dgm:spPr/>
      <dgm:t>
        <a:bodyPr/>
        <a:lstStyle/>
        <a:p>
          <a:pPr rtl="0"/>
          <a:r>
            <a:rPr lang="cs-CZ" sz="2400" dirty="0">
              <a:latin typeface="Trebuchet MS" panose="020B0603020202020204"/>
            </a:rPr>
            <a:t>Zdroj</a:t>
          </a:r>
          <a:r>
            <a:rPr lang="cs-CZ" sz="2400" dirty="0"/>
            <a:t> záření</a:t>
          </a:r>
          <a:r>
            <a:rPr lang="cs-CZ" sz="2400" dirty="0">
              <a:latin typeface="Trebuchet MS" panose="020B0603020202020204"/>
            </a:rPr>
            <a:t> →</a:t>
          </a:r>
          <a:r>
            <a:rPr lang="cs-CZ" sz="2400" dirty="0"/>
            <a:t> laser</a:t>
          </a:r>
          <a:endParaRPr lang="en-US" sz="2400" dirty="0"/>
        </a:p>
      </dgm:t>
    </dgm:pt>
    <dgm:pt modelId="{5D68B1FA-1B42-4029-8E19-63438FAC4FCB}" type="parTrans" cxnId="{0FA9446A-EDB1-4D11-9099-178FCE15022A}">
      <dgm:prSet/>
      <dgm:spPr/>
      <dgm:t>
        <a:bodyPr/>
        <a:lstStyle/>
        <a:p>
          <a:endParaRPr lang="en-US"/>
        </a:p>
      </dgm:t>
    </dgm:pt>
    <dgm:pt modelId="{0703D7B4-CEEE-4ED5-8A8D-A2A914DBE504}" type="sibTrans" cxnId="{0FA9446A-EDB1-4D11-9099-178FCE15022A}">
      <dgm:prSet/>
      <dgm:spPr/>
      <dgm:t>
        <a:bodyPr/>
        <a:lstStyle/>
        <a:p>
          <a:endParaRPr lang="en-US"/>
        </a:p>
      </dgm:t>
    </dgm:pt>
    <dgm:pt modelId="{271A3538-502E-497D-84BE-E909C8E2490B}">
      <dgm:prSet phldr="0" custT="1"/>
      <dgm:spPr/>
      <dgm:t>
        <a:bodyPr/>
        <a:lstStyle/>
        <a:p>
          <a:r>
            <a:rPr lang="cs-CZ" sz="2400" dirty="0"/>
            <a:t>Zachycení více 2D struktur v různých hloubkách </a:t>
          </a:r>
          <a:r>
            <a:rPr lang="cs-CZ" sz="2400" dirty="0" smtClean="0"/>
            <a:t>→ rekonstrukce </a:t>
          </a:r>
          <a:r>
            <a:rPr lang="cs-CZ" sz="2400" dirty="0"/>
            <a:t>3D struktur objektu</a:t>
          </a:r>
        </a:p>
      </dgm:t>
    </dgm:pt>
    <dgm:pt modelId="{AC28C7C0-3EDD-4CF3-97E8-C6D9E53C503B}" type="parTrans" cxnId="{92B7F5D3-D6C3-4DD7-98D1-DDB0713E306C}">
      <dgm:prSet/>
      <dgm:spPr/>
      <dgm:t>
        <a:bodyPr/>
        <a:lstStyle/>
        <a:p>
          <a:endParaRPr lang="cs-CZ"/>
        </a:p>
      </dgm:t>
    </dgm:pt>
    <dgm:pt modelId="{0510688E-A86C-486D-AD01-069C08B41F3E}" type="sibTrans" cxnId="{92B7F5D3-D6C3-4DD7-98D1-DDB0713E306C}">
      <dgm:prSet/>
      <dgm:spPr/>
      <dgm:t>
        <a:bodyPr/>
        <a:lstStyle/>
        <a:p>
          <a:endParaRPr lang="cs-CZ"/>
        </a:p>
      </dgm:t>
    </dgm:pt>
    <dgm:pt modelId="{8167401E-E708-4C82-96CA-621EBFF79CDD}">
      <dgm:prSet phldr="0" custT="1"/>
      <dgm:spPr/>
      <dgm:t>
        <a:bodyPr/>
        <a:lstStyle/>
        <a:p>
          <a:pPr rtl="0"/>
          <a:r>
            <a:rPr lang="cs-CZ" sz="2400" dirty="0">
              <a:latin typeface="Trebuchet MS" panose="020B0603020202020204"/>
            </a:rPr>
            <a:t>Update verze fluorescenční mikroskopie</a:t>
          </a:r>
        </a:p>
      </dgm:t>
    </dgm:pt>
    <dgm:pt modelId="{C7320D18-EAB4-4CAD-B683-F508D9B5C7D7}" type="parTrans" cxnId="{B5B15434-30DA-4D15-B9B6-79C8A4E52031}">
      <dgm:prSet/>
      <dgm:spPr/>
      <dgm:t>
        <a:bodyPr/>
        <a:lstStyle/>
        <a:p>
          <a:endParaRPr lang="cs-CZ"/>
        </a:p>
      </dgm:t>
    </dgm:pt>
    <dgm:pt modelId="{2DA71633-0F90-428F-94E7-7C6513928AE1}" type="sibTrans" cxnId="{B5B15434-30DA-4D15-B9B6-79C8A4E52031}">
      <dgm:prSet/>
      <dgm:spPr/>
      <dgm:t>
        <a:bodyPr/>
        <a:lstStyle/>
        <a:p>
          <a:endParaRPr lang="cs-CZ"/>
        </a:p>
      </dgm:t>
    </dgm:pt>
    <dgm:pt modelId="{0B162D77-F4C2-4CFB-B5A7-13AC1E927700}">
      <dgm:prSet phldr="0" custT="1"/>
      <dgm:spPr/>
      <dgm:t>
        <a:bodyPr/>
        <a:lstStyle/>
        <a:p>
          <a:pPr rtl="0"/>
          <a:r>
            <a:rPr lang="cs-CZ" sz="2400" dirty="0">
              <a:latin typeface="Trebuchet MS" panose="020B0603020202020204"/>
            </a:rPr>
            <a:t>LSCM &amp;TSCM</a:t>
          </a:r>
        </a:p>
      </dgm:t>
    </dgm:pt>
    <dgm:pt modelId="{1AA6DBAA-4294-4EC9-ACEB-9F7ADB823801}" type="parTrans" cxnId="{C59C4224-2EA0-4B76-B2F5-8B44DC84483E}">
      <dgm:prSet/>
      <dgm:spPr/>
      <dgm:t>
        <a:bodyPr/>
        <a:lstStyle/>
        <a:p>
          <a:endParaRPr lang="cs-CZ"/>
        </a:p>
      </dgm:t>
    </dgm:pt>
    <dgm:pt modelId="{D7E0CCAA-0954-4B7C-B5EE-4B98A9518D78}" type="sibTrans" cxnId="{C59C4224-2EA0-4B76-B2F5-8B44DC84483E}">
      <dgm:prSet/>
      <dgm:spPr/>
      <dgm:t>
        <a:bodyPr/>
        <a:lstStyle/>
        <a:p>
          <a:endParaRPr lang="cs-CZ"/>
        </a:p>
      </dgm:t>
    </dgm:pt>
    <dgm:pt modelId="{5BEF77FE-C6BF-4934-8AD6-714A8681BDCD}">
      <dgm:prSet phldr="0" custT="1"/>
      <dgm:spPr/>
      <dgm:t>
        <a:bodyPr/>
        <a:lstStyle/>
        <a:p>
          <a:pPr rtl="0"/>
          <a:r>
            <a:rPr lang="cs-CZ" sz="2400" dirty="0" smtClean="0">
              <a:latin typeface="Trebuchet MS" panose="020B0603020202020204"/>
            </a:rPr>
            <a:t> Základem 2 konfokální bodové clonky → zdroj světla &amp; detektor</a:t>
          </a:r>
          <a:endParaRPr lang="cs-CZ" sz="2400" dirty="0">
            <a:latin typeface="Trebuchet MS" panose="020B0603020202020204"/>
          </a:endParaRPr>
        </a:p>
      </dgm:t>
    </dgm:pt>
    <dgm:pt modelId="{FFEFB880-C2A8-4718-8199-01EE36EDE6B9}" type="parTrans" cxnId="{F8FAE38B-AA76-4347-A1C0-C3C16EBD66CA}">
      <dgm:prSet/>
      <dgm:spPr/>
      <dgm:t>
        <a:bodyPr/>
        <a:lstStyle/>
        <a:p>
          <a:endParaRPr lang="cs-CZ"/>
        </a:p>
      </dgm:t>
    </dgm:pt>
    <dgm:pt modelId="{235A91A2-706B-4EBC-998B-160A5E2AFFB1}" type="sibTrans" cxnId="{F8FAE38B-AA76-4347-A1C0-C3C16EBD66CA}">
      <dgm:prSet/>
      <dgm:spPr/>
      <dgm:t>
        <a:bodyPr/>
        <a:lstStyle/>
        <a:p>
          <a:endParaRPr lang="cs-CZ"/>
        </a:p>
      </dgm:t>
    </dgm:pt>
    <dgm:pt modelId="{3DCF77C3-E0BB-4A41-AE09-811EB199DF66}">
      <dgm:prSet custT="1"/>
      <dgm:spPr/>
      <dgm:t>
        <a:bodyPr/>
        <a:lstStyle/>
        <a:p>
          <a:r>
            <a:rPr lang="cs-CZ" sz="2400" dirty="0" smtClean="0"/>
            <a:t>Optická zobrazovací metoda</a:t>
          </a:r>
          <a:r>
            <a:rPr lang="cs-CZ" sz="2400" dirty="0" smtClean="0">
              <a:latin typeface="Trebuchet MS" panose="020B0603020202020204"/>
            </a:rPr>
            <a:t> →</a:t>
          </a:r>
          <a:r>
            <a:rPr lang="cs-CZ" sz="2400" dirty="0" smtClean="0"/>
            <a:t> zvýšení optického rozlišení a kontrastu</a:t>
          </a:r>
          <a:r>
            <a:rPr lang="cs-CZ" sz="2400" dirty="0" smtClean="0">
              <a:latin typeface="Trebuchet MS" panose="020B0603020202020204"/>
            </a:rPr>
            <a:t> </a:t>
          </a:r>
          <a:endParaRPr lang="cs-CZ" sz="2400" dirty="0">
            <a:latin typeface="Trebuchet MS" panose="020B0603020202020204"/>
          </a:endParaRPr>
        </a:p>
      </dgm:t>
    </dgm:pt>
    <dgm:pt modelId="{72DD5A13-D05E-4582-AA2A-27865F5F50F7}" type="parTrans" cxnId="{F6C35882-A1E0-4CF0-9D35-813062CD7055}">
      <dgm:prSet/>
      <dgm:spPr/>
    </dgm:pt>
    <dgm:pt modelId="{B392BB57-4508-4A09-B3F9-2D8D675B1960}" type="sibTrans" cxnId="{F6C35882-A1E0-4CF0-9D35-813062CD7055}">
      <dgm:prSet/>
      <dgm:spPr/>
    </dgm:pt>
    <dgm:pt modelId="{F6D1F670-F987-4514-A2CA-2CC89F4C1080}" type="pres">
      <dgm:prSet presAssocID="{A3C3BB40-B84B-4F8D-B0E0-313095A44A42}" presName="Name0" presStyleCnt="0">
        <dgm:presLayoutVars>
          <dgm:chMax val="7"/>
          <dgm:chPref val="7"/>
          <dgm:dir/>
        </dgm:presLayoutVars>
      </dgm:prSet>
      <dgm:spPr/>
      <dgm:t>
        <a:bodyPr/>
        <a:lstStyle/>
        <a:p>
          <a:endParaRPr lang="cs-CZ"/>
        </a:p>
      </dgm:t>
    </dgm:pt>
    <dgm:pt modelId="{589B0716-9116-4D1F-B80F-55CF7028CFC5}" type="pres">
      <dgm:prSet presAssocID="{A3C3BB40-B84B-4F8D-B0E0-313095A44A42}" presName="Name1" presStyleCnt="0"/>
      <dgm:spPr/>
    </dgm:pt>
    <dgm:pt modelId="{A3C9645A-76D9-4B3C-90DD-A3C5DA2AF9BB}" type="pres">
      <dgm:prSet presAssocID="{A3C3BB40-B84B-4F8D-B0E0-313095A44A42}" presName="cycle" presStyleCnt="0"/>
      <dgm:spPr/>
    </dgm:pt>
    <dgm:pt modelId="{6AFF4499-5D1E-4512-85C9-9F1D171D85C4}" type="pres">
      <dgm:prSet presAssocID="{A3C3BB40-B84B-4F8D-B0E0-313095A44A42}" presName="srcNode" presStyleLbl="node1" presStyleIdx="0" presStyleCnt="6"/>
      <dgm:spPr/>
    </dgm:pt>
    <dgm:pt modelId="{A03D2476-B7DB-49CF-B2AC-016BA479CD6F}" type="pres">
      <dgm:prSet presAssocID="{A3C3BB40-B84B-4F8D-B0E0-313095A44A42}" presName="conn" presStyleLbl="parChTrans1D2" presStyleIdx="0" presStyleCnt="1"/>
      <dgm:spPr/>
      <dgm:t>
        <a:bodyPr/>
        <a:lstStyle/>
        <a:p>
          <a:endParaRPr lang="cs-CZ"/>
        </a:p>
      </dgm:t>
    </dgm:pt>
    <dgm:pt modelId="{721C1AAF-8D0B-45C7-9DC7-A36D10EECBA3}" type="pres">
      <dgm:prSet presAssocID="{A3C3BB40-B84B-4F8D-B0E0-313095A44A42}" presName="extraNode" presStyleLbl="node1" presStyleIdx="0" presStyleCnt="6"/>
      <dgm:spPr/>
    </dgm:pt>
    <dgm:pt modelId="{1D523EA1-2AB7-43A6-9ED2-9C18046E2153}" type="pres">
      <dgm:prSet presAssocID="{A3C3BB40-B84B-4F8D-B0E0-313095A44A42}" presName="dstNode" presStyleLbl="node1" presStyleIdx="0" presStyleCnt="6"/>
      <dgm:spPr/>
    </dgm:pt>
    <dgm:pt modelId="{0248BAF8-65A1-4A75-B945-4EF65A5FFA80}" type="pres">
      <dgm:prSet presAssocID="{3DCF77C3-E0BB-4A41-AE09-811EB199DF66}" presName="text_1" presStyleLbl="node1" presStyleIdx="0" presStyleCnt="6" custScaleY="130584">
        <dgm:presLayoutVars>
          <dgm:bulletEnabled val="1"/>
        </dgm:presLayoutVars>
      </dgm:prSet>
      <dgm:spPr/>
      <dgm:t>
        <a:bodyPr/>
        <a:lstStyle/>
        <a:p>
          <a:endParaRPr lang="cs-CZ"/>
        </a:p>
      </dgm:t>
    </dgm:pt>
    <dgm:pt modelId="{D16BFC0D-378F-4E42-BD3C-E98944E427B8}" type="pres">
      <dgm:prSet presAssocID="{3DCF77C3-E0BB-4A41-AE09-811EB199DF66}" presName="accent_1" presStyleCnt="0"/>
      <dgm:spPr/>
    </dgm:pt>
    <dgm:pt modelId="{A042A3A2-FB79-4FFD-8C29-1B8C5D95A752}" type="pres">
      <dgm:prSet presAssocID="{3DCF77C3-E0BB-4A41-AE09-811EB199DF66}" presName="accentRepeatNode" presStyleLbl="solidFgAcc1" presStyleIdx="0" presStyleCnt="6"/>
      <dgm:spPr/>
    </dgm:pt>
    <dgm:pt modelId="{F539A42D-FFCC-4C7B-B810-C79E0028C8B8}" type="pres">
      <dgm:prSet presAssocID="{5BEF77FE-C6BF-4934-8AD6-714A8681BDCD}" presName="text_2" presStyleLbl="node1" presStyleIdx="1" presStyleCnt="6">
        <dgm:presLayoutVars>
          <dgm:bulletEnabled val="1"/>
        </dgm:presLayoutVars>
      </dgm:prSet>
      <dgm:spPr/>
      <dgm:t>
        <a:bodyPr/>
        <a:lstStyle/>
        <a:p>
          <a:endParaRPr lang="cs-CZ"/>
        </a:p>
      </dgm:t>
    </dgm:pt>
    <dgm:pt modelId="{4FDDC667-4501-4B6D-B90C-B919F5981B62}" type="pres">
      <dgm:prSet presAssocID="{5BEF77FE-C6BF-4934-8AD6-714A8681BDCD}" presName="accent_2" presStyleCnt="0"/>
      <dgm:spPr/>
    </dgm:pt>
    <dgm:pt modelId="{42875C52-70BE-4101-83A4-4BAFE1DFE3F5}" type="pres">
      <dgm:prSet presAssocID="{5BEF77FE-C6BF-4934-8AD6-714A8681BDCD}" presName="accentRepeatNode" presStyleLbl="solidFgAcc1" presStyleIdx="1" presStyleCnt="6"/>
      <dgm:spPr/>
      <dgm:t>
        <a:bodyPr/>
        <a:lstStyle/>
        <a:p>
          <a:endParaRPr lang="cs-CZ"/>
        </a:p>
      </dgm:t>
    </dgm:pt>
    <dgm:pt modelId="{003E92F6-1D3F-46CC-951E-BB3813C71F97}" type="pres">
      <dgm:prSet presAssocID="{271A3538-502E-497D-84BE-E909C8E2490B}" presName="text_3" presStyleLbl="node1" presStyleIdx="2" presStyleCnt="6" custScaleY="160368">
        <dgm:presLayoutVars>
          <dgm:bulletEnabled val="1"/>
        </dgm:presLayoutVars>
      </dgm:prSet>
      <dgm:spPr/>
      <dgm:t>
        <a:bodyPr/>
        <a:lstStyle/>
        <a:p>
          <a:endParaRPr lang="cs-CZ"/>
        </a:p>
      </dgm:t>
    </dgm:pt>
    <dgm:pt modelId="{6C0F99E3-685E-47E5-8B92-7278AFC5E599}" type="pres">
      <dgm:prSet presAssocID="{271A3538-502E-497D-84BE-E909C8E2490B}" presName="accent_3" presStyleCnt="0"/>
      <dgm:spPr/>
    </dgm:pt>
    <dgm:pt modelId="{FD270AE2-7901-4DC5-9FB5-DC288756D7A4}" type="pres">
      <dgm:prSet presAssocID="{271A3538-502E-497D-84BE-E909C8E2490B}" presName="accentRepeatNode" presStyleLbl="solidFgAcc1" presStyleIdx="2" presStyleCnt="6" custScaleX="133193" custScaleY="136253"/>
      <dgm:spPr/>
    </dgm:pt>
    <dgm:pt modelId="{9063A110-F214-4BB9-A581-3034113CD23C}" type="pres">
      <dgm:prSet presAssocID="{653EE0CA-943F-4369-B780-4EE0C53079C2}" presName="text_4" presStyleLbl="node1" presStyleIdx="3" presStyleCnt="6">
        <dgm:presLayoutVars>
          <dgm:bulletEnabled val="1"/>
        </dgm:presLayoutVars>
      </dgm:prSet>
      <dgm:spPr/>
      <dgm:t>
        <a:bodyPr/>
        <a:lstStyle/>
        <a:p>
          <a:endParaRPr lang="cs-CZ"/>
        </a:p>
      </dgm:t>
    </dgm:pt>
    <dgm:pt modelId="{72AAF112-8D34-4798-B59F-BAA2DE07C007}" type="pres">
      <dgm:prSet presAssocID="{653EE0CA-943F-4369-B780-4EE0C53079C2}" presName="accent_4" presStyleCnt="0"/>
      <dgm:spPr/>
    </dgm:pt>
    <dgm:pt modelId="{4B310744-1808-4B99-931F-592506771227}" type="pres">
      <dgm:prSet presAssocID="{653EE0CA-943F-4369-B780-4EE0C53079C2}" presName="accentRepeatNode" presStyleLbl="solidFgAcc1" presStyleIdx="3" presStyleCnt="6"/>
      <dgm:spPr/>
    </dgm:pt>
    <dgm:pt modelId="{29A5F049-96F8-4987-B868-31E0B59CDCAE}" type="pres">
      <dgm:prSet presAssocID="{8167401E-E708-4C82-96CA-621EBFF79CDD}" presName="text_5" presStyleLbl="node1" presStyleIdx="4" presStyleCnt="6">
        <dgm:presLayoutVars>
          <dgm:bulletEnabled val="1"/>
        </dgm:presLayoutVars>
      </dgm:prSet>
      <dgm:spPr/>
      <dgm:t>
        <a:bodyPr/>
        <a:lstStyle/>
        <a:p>
          <a:endParaRPr lang="cs-CZ"/>
        </a:p>
      </dgm:t>
    </dgm:pt>
    <dgm:pt modelId="{20F8B0CC-8C1F-4BFE-AC09-442EAECC7F11}" type="pres">
      <dgm:prSet presAssocID="{8167401E-E708-4C82-96CA-621EBFF79CDD}" presName="accent_5" presStyleCnt="0"/>
      <dgm:spPr/>
    </dgm:pt>
    <dgm:pt modelId="{19686B17-F9E9-42D6-A0FE-FFB1EA0A9B96}" type="pres">
      <dgm:prSet presAssocID="{8167401E-E708-4C82-96CA-621EBFF79CDD}" presName="accentRepeatNode" presStyleLbl="solidFgAcc1" presStyleIdx="4" presStyleCnt="6"/>
      <dgm:spPr/>
    </dgm:pt>
    <dgm:pt modelId="{BBF21804-1A6D-4AF6-BAE5-E38E1C573416}" type="pres">
      <dgm:prSet presAssocID="{0B162D77-F4C2-4CFB-B5A7-13AC1E927700}" presName="text_6" presStyleLbl="node1" presStyleIdx="5" presStyleCnt="6">
        <dgm:presLayoutVars>
          <dgm:bulletEnabled val="1"/>
        </dgm:presLayoutVars>
      </dgm:prSet>
      <dgm:spPr/>
      <dgm:t>
        <a:bodyPr/>
        <a:lstStyle/>
        <a:p>
          <a:endParaRPr lang="cs-CZ"/>
        </a:p>
      </dgm:t>
    </dgm:pt>
    <dgm:pt modelId="{DD3DB7BC-9DE2-4C6E-BC5B-C7A3805473EB}" type="pres">
      <dgm:prSet presAssocID="{0B162D77-F4C2-4CFB-B5A7-13AC1E927700}" presName="accent_6" presStyleCnt="0"/>
      <dgm:spPr/>
    </dgm:pt>
    <dgm:pt modelId="{327C4852-1FF0-4FF6-A206-50B286828D7C}" type="pres">
      <dgm:prSet presAssocID="{0B162D77-F4C2-4CFB-B5A7-13AC1E927700}" presName="accentRepeatNode" presStyleLbl="solidFgAcc1" presStyleIdx="5" presStyleCnt="6"/>
      <dgm:spPr/>
    </dgm:pt>
  </dgm:ptLst>
  <dgm:cxnLst>
    <dgm:cxn modelId="{C59C4224-2EA0-4B76-B2F5-8B44DC84483E}" srcId="{A3C3BB40-B84B-4F8D-B0E0-313095A44A42}" destId="{0B162D77-F4C2-4CFB-B5A7-13AC1E927700}" srcOrd="5" destOrd="0" parTransId="{1AA6DBAA-4294-4EC9-ACEB-9F7ADB823801}" sibTransId="{D7E0CCAA-0954-4B7C-B5EE-4B98A9518D78}"/>
    <dgm:cxn modelId="{0FA9446A-EDB1-4D11-9099-178FCE15022A}" srcId="{A3C3BB40-B84B-4F8D-B0E0-313095A44A42}" destId="{653EE0CA-943F-4369-B780-4EE0C53079C2}" srcOrd="3" destOrd="0" parTransId="{5D68B1FA-1B42-4029-8E19-63438FAC4FCB}" sibTransId="{0703D7B4-CEEE-4ED5-8A8D-A2A914DBE504}"/>
    <dgm:cxn modelId="{F664B182-95F1-4019-AC51-E25A5F831E41}" type="presOf" srcId="{271A3538-502E-497D-84BE-E909C8E2490B}" destId="{003E92F6-1D3F-46CC-951E-BB3813C71F97}" srcOrd="0" destOrd="0" presId="urn:microsoft.com/office/officeart/2008/layout/VerticalCurvedList"/>
    <dgm:cxn modelId="{F6C35882-A1E0-4CF0-9D35-813062CD7055}" srcId="{A3C3BB40-B84B-4F8D-B0E0-313095A44A42}" destId="{3DCF77C3-E0BB-4A41-AE09-811EB199DF66}" srcOrd="0" destOrd="0" parTransId="{72DD5A13-D05E-4582-AA2A-27865F5F50F7}" sibTransId="{B392BB57-4508-4A09-B3F9-2D8D675B1960}"/>
    <dgm:cxn modelId="{12BB465F-C278-4160-B740-32B62E8BC144}" type="presOf" srcId="{653EE0CA-943F-4369-B780-4EE0C53079C2}" destId="{9063A110-F214-4BB9-A581-3034113CD23C}" srcOrd="0" destOrd="0" presId="urn:microsoft.com/office/officeart/2008/layout/VerticalCurvedList"/>
    <dgm:cxn modelId="{92B7F5D3-D6C3-4DD7-98D1-DDB0713E306C}" srcId="{A3C3BB40-B84B-4F8D-B0E0-313095A44A42}" destId="{271A3538-502E-497D-84BE-E909C8E2490B}" srcOrd="2" destOrd="0" parTransId="{AC28C7C0-3EDD-4CF3-97E8-C6D9E53C503B}" sibTransId="{0510688E-A86C-486D-AD01-069C08B41F3E}"/>
    <dgm:cxn modelId="{505B44D5-0DE5-4294-8F48-19B3D67AF1D9}" type="presOf" srcId="{3DCF77C3-E0BB-4A41-AE09-811EB199DF66}" destId="{0248BAF8-65A1-4A75-B945-4EF65A5FFA80}" srcOrd="0" destOrd="0" presId="urn:microsoft.com/office/officeart/2008/layout/VerticalCurvedList"/>
    <dgm:cxn modelId="{ADCC426A-AB22-4DCB-8A25-E085568EBE1B}" type="presOf" srcId="{5BEF77FE-C6BF-4934-8AD6-714A8681BDCD}" destId="{F539A42D-FFCC-4C7B-B810-C79E0028C8B8}" srcOrd="0" destOrd="0" presId="urn:microsoft.com/office/officeart/2008/layout/VerticalCurvedList"/>
    <dgm:cxn modelId="{6CABFAB6-37A8-4876-A1E9-6DB2C52DA8DC}" type="presOf" srcId="{B392BB57-4508-4A09-B3F9-2D8D675B1960}" destId="{A03D2476-B7DB-49CF-B2AC-016BA479CD6F}" srcOrd="0" destOrd="0" presId="urn:microsoft.com/office/officeart/2008/layout/VerticalCurvedList"/>
    <dgm:cxn modelId="{F8FAE38B-AA76-4347-A1C0-C3C16EBD66CA}" srcId="{A3C3BB40-B84B-4F8D-B0E0-313095A44A42}" destId="{5BEF77FE-C6BF-4934-8AD6-714A8681BDCD}" srcOrd="1" destOrd="0" parTransId="{FFEFB880-C2A8-4718-8199-01EE36EDE6B9}" sibTransId="{235A91A2-706B-4EBC-998B-160A5E2AFFB1}"/>
    <dgm:cxn modelId="{9FFAB5FD-CAE8-44C3-B40E-EDB67B9D0546}" type="presOf" srcId="{A3C3BB40-B84B-4F8D-B0E0-313095A44A42}" destId="{F6D1F670-F987-4514-A2CA-2CC89F4C1080}" srcOrd="0" destOrd="0" presId="urn:microsoft.com/office/officeart/2008/layout/VerticalCurvedList"/>
    <dgm:cxn modelId="{23522C4B-7EC8-48E8-AD70-0CD4A2CB12EB}" type="presOf" srcId="{8167401E-E708-4C82-96CA-621EBFF79CDD}" destId="{29A5F049-96F8-4987-B868-31E0B59CDCAE}" srcOrd="0" destOrd="0" presId="urn:microsoft.com/office/officeart/2008/layout/VerticalCurvedList"/>
    <dgm:cxn modelId="{D12A7187-8AE0-452B-8D8E-35271B8DBB46}" type="presOf" srcId="{0B162D77-F4C2-4CFB-B5A7-13AC1E927700}" destId="{BBF21804-1A6D-4AF6-BAE5-E38E1C573416}" srcOrd="0" destOrd="0" presId="urn:microsoft.com/office/officeart/2008/layout/VerticalCurvedList"/>
    <dgm:cxn modelId="{B5B15434-30DA-4D15-B9B6-79C8A4E52031}" srcId="{A3C3BB40-B84B-4F8D-B0E0-313095A44A42}" destId="{8167401E-E708-4C82-96CA-621EBFF79CDD}" srcOrd="4" destOrd="0" parTransId="{C7320D18-EAB4-4CAD-B683-F508D9B5C7D7}" sibTransId="{2DA71633-0F90-428F-94E7-7C6513928AE1}"/>
    <dgm:cxn modelId="{597FAAE5-6884-4463-8425-68088C4DEAD1}" type="presParOf" srcId="{F6D1F670-F987-4514-A2CA-2CC89F4C1080}" destId="{589B0716-9116-4D1F-B80F-55CF7028CFC5}" srcOrd="0" destOrd="0" presId="urn:microsoft.com/office/officeart/2008/layout/VerticalCurvedList"/>
    <dgm:cxn modelId="{198B419D-816A-4CAC-94DD-9169DAE1A21A}" type="presParOf" srcId="{589B0716-9116-4D1F-B80F-55CF7028CFC5}" destId="{A3C9645A-76D9-4B3C-90DD-A3C5DA2AF9BB}" srcOrd="0" destOrd="0" presId="urn:microsoft.com/office/officeart/2008/layout/VerticalCurvedList"/>
    <dgm:cxn modelId="{B0174A64-10A6-4F54-9E05-4ED5D77E64D8}" type="presParOf" srcId="{A3C9645A-76D9-4B3C-90DD-A3C5DA2AF9BB}" destId="{6AFF4499-5D1E-4512-85C9-9F1D171D85C4}" srcOrd="0" destOrd="0" presId="urn:microsoft.com/office/officeart/2008/layout/VerticalCurvedList"/>
    <dgm:cxn modelId="{93C702B7-A6AC-413E-83E6-A9DFACB357B4}" type="presParOf" srcId="{A3C9645A-76D9-4B3C-90DD-A3C5DA2AF9BB}" destId="{A03D2476-B7DB-49CF-B2AC-016BA479CD6F}" srcOrd="1" destOrd="0" presId="urn:microsoft.com/office/officeart/2008/layout/VerticalCurvedList"/>
    <dgm:cxn modelId="{D78E54E9-6708-47DA-AB26-3DA46BA07106}" type="presParOf" srcId="{A3C9645A-76D9-4B3C-90DD-A3C5DA2AF9BB}" destId="{721C1AAF-8D0B-45C7-9DC7-A36D10EECBA3}" srcOrd="2" destOrd="0" presId="urn:microsoft.com/office/officeart/2008/layout/VerticalCurvedList"/>
    <dgm:cxn modelId="{DFBFF3DC-387B-4FE5-BAAC-BC7D1872C5B9}" type="presParOf" srcId="{A3C9645A-76D9-4B3C-90DD-A3C5DA2AF9BB}" destId="{1D523EA1-2AB7-43A6-9ED2-9C18046E2153}" srcOrd="3" destOrd="0" presId="urn:microsoft.com/office/officeart/2008/layout/VerticalCurvedList"/>
    <dgm:cxn modelId="{2C75EB34-1DE3-4149-ABFA-A1BA25D18903}" type="presParOf" srcId="{589B0716-9116-4D1F-B80F-55CF7028CFC5}" destId="{0248BAF8-65A1-4A75-B945-4EF65A5FFA80}" srcOrd="1" destOrd="0" presId="urn:microsoft.com/office/officeart/2008/layout/VerticalCurvedList"/>
    <dgm:cxn modelId="{C3883FC5-BCB2-4E20-A932-0832E818CA82}" type="presParOf" srcId="{589B0716-9116-4D1F-B80F-55CF7028CFC5}" destId="{D16BFC0D-378F-4E42-BD3C-E98944E427B8}" srcOrd="2" destOrd="0" presId="urn:microsoft.com/office/officeart/2008/layout/VerticalCurvedList"/>
    <dgm:cxn modelId="{BF8C18F4-1E80-4FB7-8DC3-272B25E9F79D}" type="presParOf" srcId="{D16BFC0D-378F-4E42-BD3C-E98944E427B8}" destId="{A042A3A2-FB79-4FFD-8C29-1B8C5D95A752}" srcOrd="0" destOrd="0" presId="urn:microsoft.com/office/officeart/2008/layout/VerticalCurvedList"/>
    <dgm:cxn modelId="{E6FE0EA0-C28C-405D-8D4E-E0210B61C3F0}" type="presParOf" srcId="{589B0716-9116-4D1F-B80F-55CF7028CFC5}" destId="{F539A42D-FFCC-4C7B-B810-C79E0028C8B8}" srcOrd="3" destOrd="0" presId="urn:microsoft.com/office/officeart/2008/layout/VerticalCurvedList"/>
    <dgm:cxn modelId="{AB8CBDFD-824F-47C3-A980-594D7E3D9107}" type="presParOf" srcId="{589B0716-9116-4D1F-B80F-55CF7028CFC5}" destId="{4FDDC667-4501-4B6D-B90C-B919F5981B62}" srcOrd="4" destOrd="0" presId="urn:microsoft.com/office/officeart/2008/layout/VerticalCurvedList"/>
    <dgm:cxn modelId="{AA8D73C3-15C2-4750-9687-AB1C83642F77}" type="presParOf" srcId="{4FDDC667-4501-4B6D-B90C-B919F5981B62}" destId="{42875C52-70BE-4101-83A4-4BAFE1DFE3F5}" srcOrd="0" destOrd="0" presId="urn:microsoft.com/office/officeart/2008/layout/VerticalCurvedList"/>
    <dgm:cxn modelId="{81C19BEF-AA3E-4133-A28A-171CD32F7651}" type="presParOf" srcId="{589B0716-9116-4D1F-B80F-55CF7028CFC5}" destId="{003E92F6-1D3F-46CC-951E-BB3813C71F97}" srcOrd="5" destOrd="0" presId="urn:microsoft.com/office/officeart/2008/layout/VerticalCurvedList"/>
    <dgm:cxn modelId="{079C05D2-DB8A-4872-8FB4-C1B4AEE4473D}" type="presParOf" srcId="{589B0716-9116-4D1F-B80F-55CF7028CFC5}" destId="{6C0F99E3-685E-47E5-8B92-7278AFC5E599}" srcOrd="6" destOrd="0" presId="urn:microsoft.com/office/officeart/2008/layout/VerticalCurvedList"/>
    <dgm:cxn modelId="{7A5D6A72-B14D-4C88-95DF-E2DDB5325C62}" type="presParOf" srcId="{6C0F99E3-685E-47E5-8B92-7278AFC5E599}" destId="{FD270AE2-7901-4DC5-9FB5-DC288756D7A4}" srcOrd="0" destOrd="0" presId="urn:microsoft.com/office/officeart/2008/layout/VerticalCurvedList"/>
    <dgm:cxn modelId="{08EBB07F-3DAE-4BAC-9F89-B9F57CE82D98}" type="presParOf" srcId="{589B0716-9116-4D1F-B80F-55CF7028CFC5}" destId="{9063A110-F214-4BB9-A581-3034113CD23C}" srcOrd="7" destOrd="0" presId="urn:microsoft.com/office/officeart/2008/layout/VerticalCurvedList"/>
    <dgm:cxn modelId="{0935C682-2522-46EA-8FAD-D09AFA156A13}" type="presParOf" srcId="{589B0716-9116-4D1F-B80F-55CF7028CFC5}" destId="{72AAF112-8D34-4798-B59F-BAA2DE07C007}" srcOrd="8" destOrd="0" presId="urn:microsoft.com/office/officeart/2008/layout/VerticalCurvedList"/>
    <dgm:cxn modelId="{521E44C9-D9D8-472F-B262-9F0850FB3788}" type="presParOf" srcId="{72AAF112-8D34-4798-B59F-BAA2DE07C007}" destId="{4B310744-1808-4B99-931F-592506771227}" srcOrd="0" destOrd="0" presId="urn:microsoft.com/office/officeart/2008/layout/VerticalCurvedList"/>
    <dgm:cxn modelId="{B961C5E4-E6D7-43B9-902C-34A948CF6102}" type="presParOf" srcId="{589B0716-9116-4D1F-B80F-55CF7028CFC5}" destId="{29A5F049-96F8-4987-B868-31E0B59CDCAE}" srcOrd="9" destOrd="0" presId="urn:microsoft.com/office/officeart/2008/layout/VerticalCurvedList"/>
    <dgm:cxn modelId="{F35A33FF-02A3-4946-ADD1-73FC7454AD15}" type="presParOf" srcId="{589B0716-9116-4D1F-B80F-55CF7028CFC5}" destId="{20F8B0CC-8C1F-4BFE-AC09-442EAECC7F11}" srcOrd="10" destOrd="0" presId="urn:microsoft.com/office/officeart/2008/layout/VerticalCurvedList"/>
    <dgm:cxn modelId="{FAF479A5-8959-4C00-93B4-FF41F4B52DFB}" type="presParOf" srcId="{20F8B0CC-8C1F-4BFE-AC09-442EAECC7F11}" destId="{19686B17-F9E9-42D6-A0FE-FFB1EA0A9B96}" srcOrd="0" destOrd="0" presId="urn:microsoft.com/office/officeart/2008/layout/VerticalCurvedList"/>
    <dgm:cxn modelId="{F25525AC-EA41-4965-90A8-19F9764DB092}" type="presParOf" srcId="{589B0716-9116-4D1F-B80F-55CF7028CFC5}" destId="{BBF21804-1A6D-4AF6-BAE5-E38E1C573416}" srcOrd="11" destOrd="0" presId="urn:microsoft.com/office/officeart/2008/layout/VerticalCurvedList"/>
    <dgm:cxn modelId="{FCFE4201-D136-4F78-A543-D0405365B3EF}" type="presParOf" srcId="{589B0716-9116-4D1F-B80F-55CF7028CFC5}" destId="{DD3DB7BC-9DE2-4C6E-BC5B-C7A3805473EB}" srcOrd="12" destOrd="0" presId="urn:microsoft.com/office/officeart/2008/layout/VerticalCurvedList"/>
    <dgm:cxn modelId="{F0D56B72-B968-40A2-BA31-16FD2E3E2F44}" type="presParOf" srcId="{DD3DB7BC-9DE2-4C6E-BC5B-C7A3805473EB}" destId="{327C4852-1FF0-4FF6-A206-50B286828D7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4EB998-0EE6-4FFE-B086-25C7CBD80693}" type="doc">
      <dgm:prSet loTypeId="urn:microsoft.com/office/officeart/2008/layout/LinedList" loCatId="list" qsTypeId="urn:microsoft.com/office/officeart/2005/8/quickstyle/simple5" qsCatId="simple" csTypeId="urn:microsoft.com/office/officeart/2005/8/colors/colorful3" csCatId="colorful" phldr="1"/>
      <dgm:spPr/>
      <dgm:t>
        <a:bodyPr/>
        <a:lstStyle/>
        <a:p>
          <a:endParaRPr lang="cs-CZ"/>
        </a:p>
      </dgm:t>
    </dgm:pt>
    <dgm:pt modelId="{32132B6E-5072-44EB-949F-CCD049F0A264}">
      <dgm:prSet custT="1"/>
      <dgm:spPr/>
      <dgm:t>
        <a:bodyPr/>
        <a:lstStyle/>
        <a:p>
          <a:pPr rtl="0"/>
          <a:r>
            <a:rPr lang="cs-CZ" sz="2400" dirty="0"/>
            <a:t>1940</a:t>
          </a:r>
          <a:r>
            <a:rPr lang="cs-CZ" sz="2400" dirty="0">
              <a:latin typeface="Trebuchet MS" panose="020B0603020202020204"/>
            </a:rPr>
            <a:t> →</a:t>
          </a:r>
          <a:r>
            <a:rPr lang="cs-CZ" sz="2400" dirty="0"/>
            <a:t> </a:t>
          </a:r>
          <a:r>
            <a:rPr lang="cs-CZ" sz="2400" dirty="0" err="1"/>
            <a:t>Goldmann</a:t>
          </a:r>
          <a:r>
            <a:rPr lang="cs-CZ" sz="2400" dirty="0"/>
            <a:t> – popis konfokálního mikroskopu (KM)</a:t>
          </a:r>
        </a:p>
      </dgm:t>
    </dgm:pt>
    <dgm:pt modelId="{AF02E1A7-CD14-4CC8-AF91-A5C68336EF06}" type="parTrans" cxnId="{B1E22829-7919-43A5-BD1B-80BA1F9D0AAC}">
      <dgm:prSet/>
      <dgm:spPr/>
      <dgm:t>
        <a:bodyPr/>
        <a:lstStyle/>
        <a:p>
          <a:endParaRPr lang="cs-CZ"/>
        </a:p>
      </dgm:t>
    </dgm:pt>
    <dgm:pt modelId="{6D1A6CC3-B2B5-4E1B-87B4-3FB0789E4025}" type="sibTrans" cxnId="{B1E22829-7919-43A5-BD1B-80BA1F9D0AAC}">
      <dgm:prSet/>
      <dgm:spPr/>
      <dgm:t>
        <a:bodyPr/>
        <a:lstStyle/>
        <a:p>
          <a:endParaRPr lang="cs-CZ"/>
        </a:p>
      </dgm:t>
    </dgm:pt>
    <dgm:pt modelId="{3B328A69-62FD-4EBC-BC66-4086E1014754}">
      <dgm:prSet custT="1"/>
      <dgm:spPr/>
      <dgm:t>
        <a:bodyPr/>
        <a:lstStyle/>
        <a:p>
          <a:pPr rtl="0"/>
          <a:r>
            <a:rPr lang="cs-CZ" sz="2400" dirty="0"/>
            <a:t>1957</a:t>
          </a:r>
          <a:r>
            <a:rPr lang="cs-CZ" sz="2400" dirty="0">
              <a:latin typeface="Trebuchet MS" panose="020B0603020202020204"/>
            </a:rPr>
            <a:t> →</a:t>
          </a:r>
          <a:r>
            <a:rPr lang="cs-CZ" sz="2400" dirty="0"/>
            <a:t> M. Minsky – patent KM</a:t>
          </a:r>
        </a:p>
      </dgm:t>
    </dgm:pt>
    <dgm:pt modelId="{07A8BFCA-B0DC-46EF-B1F1-15E3A31365E8}" type="parTrans" cxnId="{E4AAE057-E9CA-4870-BE9C-C7C88E57F16D}">
      <dgm:prSet/>
      <dgm:spPr/>
      <dgm:t>
        <a:bodyPr/>
        <a:lstStyle/>
        <a:p>
          <a:endParaRPr lang="cs-CZ"/>
        </a:p>
      </dgm:t>
    </dgm:pt>
    <dgm:pt modelId="{21A7F4F0-56C7-439D-BE8C-745482EA4794}" type="sibTrans" cxnId="{E4AAE057-E9CA-4870-BE9C-C7C88E57F16D}">
      <dgm:prSet/>
      <dgm:spPr/>
      <dgm:t>
        <a:bodyPr/>
        <a:lstStyle/>
        <a:p>
          <a:endParaRPr lang="cs-CZ"/>
        </a:p>
      </dgm:t>
    </dgm:pt>
    <dgm:pt modelId="{F99CDE4D-0C0A-4F7A-A37E-532DCEE5F7BF}">
      <dgm:prSet custT="1"/>
      <dgm:spPr/>
      <dgm:t>
        <a:bodyPr/>
        <a:lstStyle/>
        <a:p>
          <a:pPr rtl="0"/>
          <a:r>
            <a:rPr lang="cs-CZ" sz="2400" dirty="0"/>
            <a:t>1968</a:t>
          </a:r>
          <a:r>
            <a:rPr lang="cs-CZ" sz="2400" dirty="0">
              <a:latin typeface="Trebuchet MS" panose="020B0603020202020204"/>
            </a:rPr>
            <a:t> →</a:t>
          </a:r>
          <a:r>
            <a:rPr lang="cs-CZ" sz="2400" dirty="0"/>
            <a:t> M. Petráň, M. Hadravský – patent KM na bázi </a:t>
          </a:r>
          <a:r>
            <a:rPr lang="cs-CZ" sz="2400" dirty="0" err="1"/>
            <a:t>Nipkowova</a:t>
          </a:r>
          <a:r>
            <a:rPr lang="cs-CZ" sz="2400" dirty="0"/>
            <a:t> kotouče</a:t>
          </a:r>
        </a:p>
      </dgm:t>
    </dgm:pt>
    <dgm:pt modelId="{63D8B348-BD0D-4EB1-B766-0030E254834C}" type="parTrans" cxnId="{68E4343D-5D6B-4550-9C84-976D2E764ED1}">
      <dgm:prSet/>
      <dgm:spPr/>
      <dgm:t>
        <a:bodyPr/>
        <a:lstStyle/>
        <a:p>
          <a:endParaRPr lang="cs-CZ"/>
        </a:p>
      </dgm:t>
    </dgm:pt>
    <dgm:pt modelId="{E01EC77D-AC8E-4D66-972E-280C0BD370CF}" type="sibTrans" cxnId="{68E4343D-5D6B-4550-9C84-976D2E764ED1}">
      <dgm:prSet/>
      <dgm:spPr/>
      <dgm:t>
        <a:bodyPr/>
        <a:lstStyle/>
        <a:p>
          <a:endParaRPr lang="cs-CZ"/>
        </a:p>
      </dgm:t>
    </dgm:pt>
    <dgm:pt modelId="{639DA415-EA1A-4216-AEDB-E9C6CA7732C8}">
      <dgm:prSet phldr="0" custT="1"/>
      <dgm:spPr/>
      <dgm:t>
        <a:bodyPr/>
        <a:lstStyle/>
        <a:p>
          <a:pPr rtl="0"/>
          <a:r>
            <a:rPr lang="cs-CZ" sz="2400" dirty="0"/>
            <a:t>1990 </a:t>
          </a:r>
          <a:r>
            <a:rPr lang="cs-CZ" sz="2400" dirty="0">
              <a:latin typeface="Trebuchet MS" panose="020B0603020202020204"/>
            </a:rPr>
            <a:t>→ </a:t>
          </a:r>
          <a:r>
            <a:rPr lang="cs-CZ" sz="2400" dirty="0"/>
            <a:t>Winfried </a:t>
          </a:r>
          <a:r>
            <a:rPr lang="cs-CZ" sz="2400" dirty="0" err="1"/>
            <a:t>Denk</a:t>
          </a:r>
          <a:r>
            <a:rPr lang="cs-CZ" sz="2400" dirty="0"/>
            <a:t> a James </a:t>
          </a:r>
          <a:r>
            <a:rPr lang="cs-CZ" sz="2400" dirty="0" err="1"/>
            <a:t>Strickler</a:t>
          </a:r>
          <a:r>
            <a:rPr lang="cs-CZ" sz="2400" dirty="0"/>
            <a:t> – </a:t>
          </a:r>
          <a:r>
            <a:rPr lang="cs-CZ" sz="2400" dirty="0">
              <a:latin typeface="Trebuchet MS" panose="020B0603020202020204"/>
            </a:rPr>
            <a:t>dvou(</a:t>
          </a:r>
          <a:r>
            <a:rPr lang="cs-CZ" sz="2400" dirty="0" err="1">
              <a:latin typeface="Trebuchet MS" panose="020B0603020202020204"/>
            </a:rPr>
            <a:t>multi</a:t>
          </a:r>
          <a:r>
            <a:rPr lang="cs-CZ" sz="2400" dirty="0">
              <a:latin typeface="Trebuchet MS" panose="020B0603020202020204"/>
            </a:rPr>
            <a:t>)fotonová mikroskopie</a:t>
          </a:r>
          <a:endParaRPr lang="en-US" sz="2400" dirty="0"/>
        </a:p>
      </dgm:t>
    </dgm:pt>
    <dgm:pt modelId="{89734DE5-0C0D-4B90-B32E-2270CDD90222}" type="parTrans" cxnId="{4819DA2D-C53E-4B35-9C17-CEC4C7D7E63E}">
      <dgm:prSet/>
      <dgm:spPr/>
      <dgm:t>
        <a:bodyPr/>
        <a:lstStyle/>
        <a:p>
          <a:endParaRPr lang="cs-CZ"/>
        </a:p>
      </dgm:t>
    </dgm:pt>
    <dgm:pt modelId="{722A26CA-C6D9-4816-AAF9-1095EE72AFC1}" type="sibTrans" cxnId="{4819DA2D-C53E-4B35-9C17-CEC4C7D7E63E}">
      <dgm:prSet/>
      <dgm:spPr/>
      <dgm:t>
        <a:bodyPr/>
        <a:lstStyle/>
        <a:p>
          <a:endParaRPr lang="cs-CZ"/>
        </a:p>
      </dgm:t>
    </dgm:pt>
    <dgm:pt modelId="{27636328-68AF-4FC9-A1B7-B7358F21CC95}" type="pres">
      <dgm:prSet presAssocID="{CD4EB998-0EE6-4FFE-B086-25C7CBD80693}" presName="vert0" presStyleCnt="0">
        <dgm:presLayoutVars>
          <dgm:dir/>
          <dgm:animOne val="branch"/>
          <dgm:animLvl val="lvl"/>
        </dgm:presLayoutVars>
      </dgm:prSet>
      <dgm:spPr/>
      <dgm:t>
        <a:bodyPr/>
        <a:lstStyle/>
        <a:p>
          <a:endParaRPr lang="cs-CZ"/>
        </a:p>
      </dgm:t>
    </dgm:pt>
    <dgm:pt modelId="{13D38ABF-0DC4-475E-A30A-6D027FFEEC6F}" type="pres">
      <dgm:prSet presAssocID="{32132B6E-5072-44EB-949F-CCD049F0A264}" presName="thickLine" presStyleLbl="alignNode1" presStyleIdx="0" presStyleCnt="4"/>
      <dgm:spPr/>
      <dgm:t>
        <a:bodyPr/>
        <a:lstStyle/>
        <a:p>
          <a:endParaRPr lang="cs-CZ"/>
        </a:p>
      </dgm:t>
    </dgm:pt>
    <dgm:pt modelId="{A4124C72-04BD-4CBE-B8CC-FA1EDCDCCB7D}" type="pres">
      <dgm:prSet presAssocID="{32132B6E-5072-44EB-949F-CCD049F0A264}" presName="horz1" presStyleCnt="0"/>
      <dgm:spPr/>
      <dgm:t>
        <a:bodyPr/>
        <a:lstStyle/>
        <a:p>
          <a:endParaRPr lang="cs-CZ"/>
        </a:p>
      </dgm:t>
    </dgm:pt>
    <dgm:pt modelId="{2C04A4AD-37A3-4DA2-8D8A-7CF529EC1D34}" type="pres">
      <dgm:prSet presAssocID="{32132B6E-5072-44EB-949F-CCD049F0A264}" presName="tx1" presStyleLbl="revTx" presStyleIdx="0" presStyleCnt="4"/>
      <dgm:spPr/>
      <dgm:t>
        <a:bodyPr/>
        <a:lstStyle/>
        <a:p>
          <a:endParaRPr lang="cs-CZ"/>
        </a:p>
      </dgm:t>
    </dgm:pt>
    <dgm:pt modelId="{5D703CA2-2219-45CE-8FA2-0141C1EB6938}" type="pres">
      <dgm:prSet presAssocID="{32132B6E-5072-44EB-949F-CCD049F0A264}" presName="vert1" presStyleCnt="0"/>
      <dgm:spPr/>
      <dgm:t>
        <a:bodyPr/>
        <a:lstStyle/>
        <a:p>
          <a:endParaRPr lang="cs-CZ"/>
        </a:p>
      </dgm:t>
    </dgm:pt>
    <dgm:pt modelId="{4183289F-B98C-41CF-9150-5D3FA3D8B018}" type="pres">
      <dgm:prSet presAssocID="{3B328A69-62FD-4EBC-BC66-4086E1014754}" presName="thickLine" presStyleLbl="alignNode1" presStyleIdx="1" presStyleCnt="4"/>
      <dgm:spPr/>
      <dgm:t>
        <a:bodyPr/>
        <a:lstStyle/>
        <a:p>
          <a:endParaRPr lang="cs-CZ"/>
        </a:p>
      </dgm:t>
    </dgm:pt>
    <dgm:pt modelId="{2F899E0A-378E-401B-A228-A90B980FA2CF}" type="pres">
      <dgm:prSet presAssocID="{3B328A69-62FD-4EBC-BC66-4086E1014754}" presName="horz1" presStyleCnt="0"/>
      <dgm:spPr/>
      <dgm:t>
        <a:bodyPr/>
        <a:lstStyle/>
        <a:p>
          <a:endParaRPr lang="cs-CZ"/>
        </a:p>
      </dgm:t>
    </dgm:pt>
    <dgm:pt modelId="{E603E463-A9B3-4BA6-BF52-48B8077DC69F}" type="pres">
      <dgm:prSet presAssocID="{3B328A69-62FD-4EBC-BC66-4086E1014754}" presName="tx1" presStyleLbl="revTx" presStyleIdx="1" presStyleCnt="4"/>
      <dgm:spPr/>
      <dgm:t>
        <a:bodyPr/>
        <a:lstStyle/>
        <a:p>
          <a:endParaRPr lang="cs-CZ"/>
        </a:p>
      </dgm:t>
    </dgm:pt>
    <dgm:pt modelId="{B304621A-C88A-4EFC-8E69-6F0556C8D103}" type="pres">
      <dgm:prSet presAssocID="{3B328A69-62FD-4EBC-BC66-4086E1014754}" presName="vert1" presStyleCnt="0"/>
      <dgm:spPr/>
      <dgm:t>
        <a:bodyPr/>
        <a:lstStyle/>
        <a:p>
          <a:endParaRPr lang="cs-CZ"/>
        </a:p>
      </dgm:t>
    </dgm:pt>
    <dgm:pt modelId="{7E87919A-9AE3-4217-BA1F-59E0A266BE0C}" type="pres">
      <dgm:prSet presAssocID="{F99CDE4D-0C0A-4F7A-A37E-532DCEE5F7BF}" presName="thickLine" presStyleLbl="alignNode1" presStyleIdx="2" presStyleCnt="4"/>
      <dgm:spPr/>
      <dgm:t>
        <a:bodyPr/>
        <a:lstStyle/>
        <a:p>
          <a:endParaRPr lang="cs-CZ"/>
        </a:p>
      </dgm:t>
    </dgm:pt>
    <dgm:pt modelId="{FFD4CFD4-8E70-4957-A282-3CDE2BA8F91E}" type="pres">
      <dgm:prSet presAssocID="{F99CDE4D-0C0A-4F7A-A37E-532DCEE5F7BF}" presName="horz1" presStyleCnt="0"/>
      <dgm:spPr/>
      <dgm:t>
        <a:bodyPr/>
        <a:lstStyle/>
        <a:p>
          <a:endParaRPr lang="cs-CZ"/>
        </a:p>
      </dgm:t>
    </dgm:pt>
    <dgm:pt modelId="{4801A42C-97AC-4894-A428-0C22E4A64E90}" type="pres">
      <dgm:prSet presAssocID="{F99CDE4D-0C0A-4F7A-A37E-532DCEE5F7BF}" presName="tx1" presStyleLbl="revTx" presStyleIdx="2" presStyleCnt="4"/>
      <dgm:spPr/>
      <dgm:t>
        <a:bodyPr/>
        <a:lstStyle/>
        <a:p>
          <a:endParaRPr lang="cs-CZ"/>
        </a:p>
      </dgm:t>
    </dgm:pt>
    <dgm:pt modelId="{C195356B-B0C3-4763-A833-E30EE7BC1005}" type="pres">
      <dgm:prSet presAssocID="{F99CDE4D-0C0A-4F7A-A37E-532DCEE5F7BF}" presName="vert1" presStyleCnt="0"/>
      <dgm:spPr/>
      <dgm:t>
        <a:bodyPr/>
        <a:lstStyle/>
        <a:p>
          <a:endParaRPr lang="cs-CZ"/>
        </a:p>
      </dgm:t>
    </dgm:pt>
    <dgm:pt modelId="{26F577D2-D411-45EA-87DD-35CEA24B0034}" type="pres">
      <dgm:prSet presAssocID="{639DA415-EA1A-4216-AEDB-E9C6CA7732C8}" presName="thickLine" presStyleLbl="alignNode1" presStyleIdx="3" presStyleCnt="4"/>
      <dgm:spPr/>
      <dgm:t>
        <a:bodyPr/>
        <a:lstStyle/>
        <a:p>
          <a:endParaRPr lang="cs-CZ"/>
        </a:p>
      </dgm:t>
    </dgm:pt>
    <dgm:pt modelId="{D7649257-7227-4F77-B9C8-8A894F47CA1E}" type="pres">
      <dgm:prSet presAssocID="{639DA415-EA1A-4216-AEDB-E9C6CA7732C8}" presName="horz1" presStyleCnt="0"/>
      <dgm:spPr/>
      <dgm:t>
        <a:bodyPr/>
        <a:lstStyle/>
        <a:p>
          <a:endParaRPr lang="cs-CZ"/>
        </a:p>
      </dgm:t>
    </dgm:pt>
    <dgm:pt modelId="{39C2FA52-BE97-441F-B34D-5D9A8FFD05F2}" type="pres">
      <dgm:prSet presAssocID="{639DA415-EA1A-4216-AEDB-E9C6CA7732C8}" presName="tx1" presStyleLbl="revTx" presStyleIdx="3" presStyleCnt="4"/>
      <dgm:spPr/>
      <dgm:t>
        <a:bodyPr/>
        <a:lstStyle/>
        <a:p>
          <a:endParaRPr lang="cs-CZ"/>
        </a:p>
      </dgm:t>
    </dgm:pt>
    <dgm:pt modelId="{6AD7E5F5-AAC0-4ED9-AA55-63DE81822B35}" type="pres">
      <dgm:prSet presAssocID="{639DA415-EA1A-4216-AEDB-E9C6CA7732C8}" presName="vert1" presStyleCnt="0"/>
      <dgm:spPr/>
      <dgm:t>
        <a:bodyPr/>
        <a:lstStyle/>
        <a:p>
          <a:endParaRPr lang="cs-CZ"/>
        </a:p>
      </dgm:t>
    </dgm:pt>
  </dgm:ptLst>
  <dgm:cxnLst>
    <dgm:cxn modelId="{0EA0B2B1-AFAB-410A-8637-CBD8B987F926}" type="presOf" srcId="{32132B6E-5072-44EB-949F-CCD049F0A264}" destId="{2C04A4AD-37A3-4DA2-8D8A-7CF529EC1D34}" srcOrd="0" destOrd="0" presId="urn:microsoft.com/office/officeart/2008/layout/LinedList"/>
    <dgm:cxn modelId="{68E4343D-5D6B-4550-9C84-976D2E764ED1}" srcId="{CD4EB998-0EE6-4FFE-B086-25C7CBD80693}" destId="{F99CDE4D-0C0A-4F7A-A37E-532DCEE5F7BF}" srcOrd="2" destOrd="0" parTransId="{63D8B348-BD0D-4EB1-B766-0030E254834C}" sibTransId="{E01EC77D-AC8E-4D66-972E-280C0BD370CF}"/>
    <dgm:cxn modelId="{E4AAE057-E9CA-4870-BE9C-C7C88E57F16D}" srcId="{CD4EB998-0EE6-4FFE-B086-25C7CBD80693}" destId="{3B328A69-62FD-4EBC-BC66-4086E1014754}" srcOrd="1" destOrd="0" parTransId="{07A8BFCA-B0DC-46EF-B1F1-15E3A31365E8}" sibTransId="{21A7F4F0-56C7-439D-BE8C-745482EA4794}"/>
    <dgm:cxn modelId="{F5187B22-DD06-439B-A1EC-DF8D58D10E64}" type="presOf" srcId="{F99CDE4D-0C0A-4F7A-A37E-532DCEE5F7BF}" destId="{4801A42C-97AC-4894-A428-0C22E4A64E90}" srcOrd="0" destOrd="0" presId="urn:microsoft.com/office/officeart/2008/layout/LinedList"/>
    <dgm:cxn modelId="{4833BC63-FC84-44B0-8A6D-A064E0E47454}" type="presOf" srcId="{3B328A69-62FD-4EBC-BC66-4086E1014754}" destId="{E603E463-A9B3-4BA6-BF52-48B8077DC69F}" srcOrd="0" destOrd="0" presId="urn:microsoft.com/office/officeart/2008/layout/LinedList"/>
    <dgm:cxn modelId="{8999EB38-FE01-4C4E-B6B3-9C324BEC04AB}" type="presOf" srcId="{CD4EB998-0EE6-4FFE-B086-25C7CBD80693}" destId="{27636328-68AF-4FC9-A1B7-B7358F21CC95}" srcOrd="0" destOrd="0" presId="urn:microsoft.com/office/officeart/2008/layout/LinedList"/>
    <dgm:cxn modelId="{1EB593F4-E7E9-466A-8FCB-49F61B0552B4}" type="presOf" srcId="{639DA415-EA1A-4216-AEDB-E9C6CA7732C8}" destId="{39C2FA52-BE97-441F-B34D-5D9A8FFD05F2}" srcOrd="0" destOrd="0" presId="urn:microsoft.com/office/officeart/2008/layout/LinedList"/>
    <dgm:cxn modelId="{4819DA2D-C53E-4B35-9C17-CEC4C7D7E63E}" srcId="{CD4EB998-0EE6-4FFE-B086-25C7CBD80693}" destId="{639DA415-EA1A-4216-AEDB-E9C6CA7732C8}" srcOrd="3" destOrd="0" parTransId="{89734DE5-0C0D-4B90-B32E-2270CDD90222}" sibTransId="{722A26CA-C6D9-4816-AAF9-1095EE72AFC1}"/>
    <dgm:cxn modelId="{B1E22829-7919-43A5-BD1B-80BA1F9D0AAC}" srcId="{CD4EB998-0EE6-4FFE-B086-25C7CBD80693}" destId="{32132B6E-5072-44EB-949F-CCD049F0A264}" srcOrd="0" destOrd="0" parTransId="{AF02E1A7-CD14-4CC8-AF91-A5C68336EF06}" sibTransId="{6D1A6CC3-B2B5-4E1B-87B4-3FB0789E4025}"/>
    <dgm:cxn modelId="{94FA2433-74E8-444C-A021-721DFA6F7747}" type="presParOf" srcId="{27636328-68AF-4FC9-A1B7-B7358F21CC95}" destId="{13D38ABF-0DC4-475E-A30A-6D027FFEEC6F}" srcOrd="0" destOrd="0" presId="urn:microsoft.com/office/officeart/2008/layout/LinedList"/>
    <dgm:cxn modelId="{8F4B0AD1-2F6C-486E-9680-3B0EF7D68C40}" type="presParOf" srcId="{27636328-68AF-4FC9-A1B7-B7358F21CC95}" destId="{A4124C72-04BD-4CBE-B8CC-FA1EDCDCCB7D}" srcOrd="1" destOrd="0" presId="urn:microsoft.com/office/officeart/2008/layout/LinedList"/>
    <dgm:cxn modelId="{44FC95DA-E00B-4B06-8A0F-895F28E53154}" type="presParOf" srcId="{A4124C72-04BD-4CBE-B8CC-FA1EDCDCCB7D}" destId="{2C04A4AD-37A3-4DA2-8D8A-7CF529EC1D34}" srcOrd="0" destOrd="0" presId="urn:microsoft.com/office/officeart/2008/layout/LinedList"/>
    <dgm:cxn modelId="{B9AA5A6C-9530-4999-A7BF-3C9E0F251D75}" type="presParOf" srcId="{A4124C72-04BD-4CBE-B8CC-FA1EDCDCCB7D}" destId="{5D703CA2-2219-45CE-8FA2-0141C1EB6938}" srcOrd="1" destOrd="0" presId="urn:microsoft.com/office/officeart/2008/layout/LinedList"/>
    <dgm:cxn modelId="{62C75CE8-A874-4C46-AD47-938BC026BF83}" type="presParOf" srcId="{27636328-68AF-4FC9-A1B7-B7358F21CC95}" destId="{4183289F-B98C-41CF-9150-5D3FA3D8B018}" srcOrd="2" destOrd="0" presId="urn:microsoft.com/office/officeart/2008/layout/LinedList"/>
    <dgm:cxn modelId="{0391E7D4-A4C9-4982-9D70-C5EE7544A941}" type="presParOf" srcId="{27636328-68AF-4FC9-A1B7-B7358F21CC95}" destId="{2F899E0A-378E-401B-A228-A90B980FA2CF}" srcOrd="3" destOrd="0" presId="urn:microsoft.com/office/officeart/2008/layout/LinedList"/>
    <dgm:cxn modelId="{EACB3327-4C42-46FD-9AA0-8F4B62A8B752}" type="presParOf" srcId="{2F899E0A-378E-401B-A228-A90B980FA2CF}" destId="{E603E463-A9B3-4BA6-BF52-48B8077DC69F}" srcOrd="0" destOrd="0" presId="urn:microsoft.com/office/officeart/2008/layout/LinedList"/>
    <dgm:cxn modelId="{13E5207E-7FFA-4563-8F4F-810F0CDF792C}" type="presParOf" srcId="{2F899E0A-378E-401B-A228-A90B980FA2CF}" destId="{B304621A-C88A-4EFC-8E69-6F0556C8D103}" srcOrd="1" destOrd="0" presId="urn:microsoft.com/office/officeart/2008/layout/LinedList"/>
    <dgm:cxn modelId="{4F95374C-3726-40AD-9299-A7DDF73219DC}" type="presParOf" srcId="{27636328-68AF-4FC9-A1B7-B7358F21CC95}" destId="{7E87919A-9AE3-4217-BA1F-59E0A266BE0C}" srcOrd="4" destOrd="0" presId="urn:microsoft.com/office/officeart/2008/layout/LinedList"/>
    <dgm:cxn modelId="{AC34C12A-A05D-4942-88AA-C5AB20E6B25E}" type="presParOf" srcId="{27636328-68AF-4FC9-A1B7-B7358F21CC95}" destId="{FFD4CFD4-8E70-4957-A282-3CDE2BA8F91E}" srcOrd="5" destOrd="0" presId="urn:microsoft.com/office/officeart/2008/layout/LinedList"/>
    <dgm:cxn modelId="{7500027C-CC3E-496B-9443-0930BD2F64AF}" type="presParOf" srcId="{FFD4CFD4-8E70-4957-A282-3CDE2BA8F91E}" destId="{4801A42C-97AC-4894-A428-0C22E4A64E90}" srcOrd="0" destOrd="0" presId="urn:microsoft.com/office/officeart/2008/layout/LinedList"/>
    <dgm:cxn modelId="{7B935D23-33B5-4E9A-AFA5-A198399B4743}" type="presParOf" srcId="{FFD4CFD4-8E70-4957-A282-3CDE2BA8F91E}" destId="{C195356B-B0C3-4763-A833-E30EE7BC1005}" srcOrd="1" destOrd="0" presId="urn:microsoft.com/office/officeart/2008/layout/LinedList"/>
    <dgm:cxn modelId="{6C909AF7-457D-4FF9-AE0F-F7B1DBEA33C1}" type="presParOf" srcId="{27636328-68AF-4FC9-A1B7-B7358F21CC95}" destId="{26F577D2-D411-45EA-87DD-35CEA24B0034}" srcOrd="6" destOrd="0" presId="urn:microsoft.com/office/officeart/2008/layout/LinedList"/>
    <dgm:cxn modelId="{016E806F-EA21-47AC-8A13-440E84C627D4}" type="presParOf" srcId="{27636328-68AF-4FC9-A1B7-B7358F21CC95}" destId="{D7649257-7227-4F77-B9C8-8A894F47CA1E}" srcOrd="7" destOrd="0" presId="urn:microsoft.com/office/officeart/2008/layout/LinedList"/>
    <dgm:cxn modelId="{89C80694-5A94-4160-B4B5-9A52142909EF}" type="presParOf" srcId="{D7649257-7227-4F77-B9C8-8A894F47CA1E}" destId="{39C2FA52-BE97-441F-B34D-5D9A8FFD05F2}" srcOrd="0" destOrd="0" presId="urn:microsoft.com/office/officeart/2008/layout/LinedList"/>
    <dgm:cxn modelId="{879A5C5F-BBE6-405A-ACF4-69DC4E36F6FB}" type="presParOf" srcId="{D7649257-7227-4F77-B9C8-8A894F47CA1E}" destId="{6AD7E5F5-AAC0-4ED9-AA55-63DE81822B35}"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CD0DD5-BFB9-418A-825F-A0AAFE0A1CF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cs-CZ"/>
        </a:p>
      </dgm:t>
    </dgm:pt>
    <dgm:pt modelId="{08CE1193-9CA9-4E1F-AAFF-37F3D65D0336}">
      <dgm:prSet phldr="0" custT="1"/>
      <dgm:spPr/>
      <dgm:t>
        <a:bodyPr/>
        <a:lstStyle/>
        <a:p>
          <a:pPr algn="l" rtl="0">
            <a:lnSpc>
              <a:spcPct val="90000"/>
            </a:lnSpc>
          </a:pPr>
          <a:r>
            <a:rPr lang="en-US" sz="2000" dirty="0"/>
            <a:t>Laser</a:t>
          </a:r>
          <a:endParaRPr lang="en-US" sz="2400" dirty="0"/>
        </a:p>
      </dgm:t>
    </dgm:pt>
    <dgm:pt modelId="{52D7F580-BAE3-473A-BD18-E435BE5C12D1}" type="parTrans" cxnId="{6E3A6FD7-27F2-4852-B63D-E47226432E38}">
      <dgm:prSet/>
      <dgm:spPr/>
      <dgm:t>
        <a:bodyPr/>
        <a:lstStyle/>
        <a:p>
          <a:endParaRPr lang="cs-CZ"/>
        </a:p>
      </dgm:t>
    </dgm:pt>
    <dgm:pt modelId="{B0B611BB-8B3F-4F48-A8A8-BC6276E7502F}" type="sibTrans" cxnId="{6E3A6FD7-27F2-4852-B63D-E47226432E38}">
      <dgm:prSet/>
      <dgm:spPr/>
      <dgm:t>
        <a:bodyPr/>
        <a:lstStyle/>
        <a:p>
          <a:endParaRPr lang="cs-CZ"/>
        </a:p>
      </dgm:t>
    </dgm:pt>
    <dgm:pt modelId="{4F50E6EA-FCB6-486C-BC5D-8B133515934F}">
      <dgm:prSet phldr="0" custT="1"/>
      <dgm:spPr/>
      <dgm:t>
        <a:bodyPr/>
        <a:lstStyle/>
        <a:p>
          <a:pPr algn="l" rtl="0">
            <a:lnSpc>
              <a:spcPct val="90000"/>
            </a:lnSpc>
          </a:pPr>
          <a:r>
            <a:rPr lang="cs-CZ" sz="2000" dirty="0"/>
            <a:t>Dělič:</a:t>
          </a:r>
          <a:endParaRPr lang="en-US" sz="2000" dirty="0"/>
        </a:p>
      </dgm:t>
    </dgm:pt>
    <dgm:pt modelId="{3F7EDEE0-1E94-425D-AD7D-98A73B1A6B21}" type="parTrans" cxnId="{10FAD34B-0C08-4A32-A57A-C05DF17D0DBE}">
      <dgm:prSet/>
      <dgm:spPr/>
      <dgm:t>
        <a:bodyPr/>
        <a:lstStyle/>
        <a:p>
          <a:endParaRPr lang="cs-CZ"/>
        </a:p>
      </dgm:t>
    </dgm:pt>
    <dgm:pt modelId="{B5DEC610-9FDD-495D-B5A2-E26CB7656013}" type="sibTrans" cxnId="{10FAD34B-0C08-4A32-A57A-C05DF17D0DBE}">
      <dgm:prSet/>
      <dgm:spPr/>
      <dgm:t>
        <a:bodyPr/>
        <a:lstStyle/>
        <a:p>
          <a:endParaRPr lang="cs-CZ"/>
        </a:p>
      </dgm:t>
    </dgm:pt>
    <dgm:pt modelId="{D1919AF1-3DBE-4830-8DFB-658FD7EC43BF}">
      <dgm:prSet phldr="0" custT="1"/>
      <dgm:spPr/>
      <dgm:t>
        <a:bodyPr/>
        <a:lstStyle/>
        <a:p>
          <a:pPr algn="l">
            <a:lnSpc>
              <a:spcPct val="90000"/>
            </a:lnSpc>
          </a:pPr>
          <a:r>
            <a:rPr lang="cs-CZ" sz="1600" dirty="0">
              <a:latin typeface="Trebuchet MS" panose="020B0603020202020204"/>
            </a:rPr>
            <a:t>Filtr → </a:t>
          </a:r>
          <a:r>
            <a:rPr lang="cs-CZ" sz="1600" dirty="0" smtClean="0">
              <a:latin typeface="Trebuchet MS" panose="020B0603020202020204"/>
            </a:rPr>
            <a:t>excitační </a:t>
          </a:r>
          <a:r>
            <a:rPr lang="cs-CZ" sz="1600" dirty="0">
              <a:latin typeface="Trebuchet MS" panose="020B0603020202020204"/>
            </a:rPr>
            <a:t>a emitované světlo</a:t>
          </a:r>
          <a:endParaRPr lang="en-US" sz="1600" dirty="0"/>
        </a:p>
      </dgm:t>
    </dgm:pt>
    <dgm:pt modelId="{1D08E750-9916-4EA4-9A8A-5FFEB9D05B16}" type="parTrans" cxnId="{130110DC-4888-4C11-8AEC-FA658216DC61}">
      <dgm:prSet/>
      <dgm:spPr/>
      <dgm:t>
        <a:bodyPr/>
        <a:lstStyle/>
        <a:p>
          <a:endParaRPr lang="cs-CZ"/>
        </a:p>
      </dgm:t>
    </dgm:pt>
    <dgm:pt modelId="{A6B45902-6155-4258-903C-9110798B42F5}" type="sibTrans" cxnId="{130110DC-4888-4C11-8AEC-FA658216DC61}">
      <dgm:prSet/>
      <dgm:spPr/>
      <dgm:t>
        <a:bodyPr/>
        <a:lstStyle/>
        <a:p>
          <a:endParaRPr lang="cs-CZ"/>
        </a:p>
      </dgm:t>
    </dgm:pt>
    <dgm:pt modelId="{A0A4A0B0-3853-4D6E-A173-D9E6819517A9}">
      <dgm:prSet phldr="0" custT="1"/>
      <dgm:spPr/>
      <dgm:t>
        <a:bodyPr/>
        <a:lstStyle/>
        <a:p>
          <a:pPr algn="l" rtl="0">
            <a:lnSpc>
              <a:spcPct val="90000"/>
            </a:lnSpc>
          </a:pPr>
          <a:r>
            <a:rPr lang="cs-CZ" sz="2000" dirty="0"/>
            <a:t>Skener</a:t>
          </a:r>
          <a:endParaRPr lang="en-US" sz="2000" dirty="0"/>
        </a:p>
      </dgm:t>
    </dgm:pt>
    <dgm:pt modelId="{61467668-6711-42F2-BC31-4718419E57AE}" type="parTrans" cxnId="{C72D5E58-7D93-42E1-8DCD-B17465790742}">
      <dgm:prSet/>
      <dgm:spPr/>
      <dgm:t>
        <a:bodyPr/>
        <a:lstStyle/>
        <a:p>
          <a:endParaRPr lang="cs-CZ"/>
        </a:p>
      </dgm:t>
    </dgm:pt>
    <dgm:pt modelId="{B998B212-BC0B-425A-AAC1-730F9C2DD187}" type="sibTrans" cxnId="{C72D5E58-7D93-42E1-8DCD-B17465790742}">
      <dgm:prSet/>
      <dgm:spPr/>
      <dgm:t>
        <a:bodyPr/>
        <a:lstStyle/>
        <a:p>
          <a:endParaRPr lang="cs-CZ"/>
        </a:p>
      </dgm:t>
    </dgm:pt>
    <dgm:pt modelId="{C8C2083F-FB44-4788-94A8-47BE1F587FEE}">
      <dgm:prSet phldr="0" custT="1"/>
      <dgm:spPr/>
      <dgm:t>
        <a:bodyPr/>
        <a:lstStyle/>
        <a:p>
          <a:pPr algn="l">
            <a:lnSpc>
              <a:spcPct val="90000"/>
            </a:lnSpc>
          </a:pPr>
          <a:r>
            <a:rPr lang="cs-CZ" sz="2000" dirty="0">
              <a:latin typeface="Trebuchet MS" panose="020B0603020202020204"/>
            </a:rPr>
            <a:t>Objektivní čočka: </a:t>
          </a:r>
          <a:endParaRPr lang="en-US" sz="2000" dirty="0"/>
        </a:p>
      </dgm:t>
    </dgm:pt>
    <dgm:pt modelId="{0F251797-884F-47F4-8030-4454822191C8}" type="parTrans" cxnId="{1C5B308F-DFC0-4ED4-884C-BCECD27DDC70}">
      <dgm:prSet/>
      <dgm:spPr/>
      <dgm:t>
        <a:bodyPr/>
        <a:lstStyle/>
        <a:p>
          <a:endParaRPr lang="cs-CZ"/>
        </a:p>
      </dgm:t>
    </dgm:pt>
    <dgm:pt modelId="{A3728ED0-BA9C-458F-8C28-37D4C8988E1C}" type="sibTrans" cxnId="{1C5B308F-DFC0-4ED4-884C-BCECD27DDC70}">
      <dgm:prSet/>
      <dgm:spPr/>
      <dgm:t>
        <a:bodyPr/>
        <a:lstStyle/>
        <a:p>
          <a:endParaRPr lang="cs-CZ"/>
        </a:p>
      </dgm:t>
    </dgm:pt>
    <dgm:pt modelId="{FE654550-451E-409B-92A1-D6891C015DDC}">
      <dgm:prSet phldr="0" custT="1"/>
      <dgm:spPr/>
      <dgm:t>
        <a:bodyPr/>
        <a:lstStyle/>
        <a:p>
          <a:pPr algn="l">
            <a:lnSpc>
              <a:spcPct val="90000"/>
            </a:lnSpc>
          </a:pPr>
          <a:r>
            <a:rPr lang="cs-CZ" sz="1600" dirty="0">
              <a:latin typeface="Trebuchet MS" panose="020B0603020202020204"/>
            </a:rPr>
            <a:t>Srdce </a:t>
          </a:r>
          <a:r>
            <a:rPr lang="cs-CZ" sz="1600" dirty="0" smtClean="0">
              <a:latin typeface="Trebuchet MS" panose="020B0603020202020204"/>
            </a:rPr>
            <a:t>mikroskopu</a:t>
          </a:r>
          <a:endParaRPr lang="cs-CZ" sz="1600" dirty="0"/>
        </a:p>
      </dgm:t>
    </dgm:pt>
    <dgm:pt modelId="{A0159BCE-6227-4D77-B8E9-E06BCB433F34}" type="parTrans" cxnId="{909FF3EB-2BE4-4F12-91FB-74515317826C}">
      <dgm:prSet/>
      <dgm:spPr/>
      <dgm:t>
        <a:bodyPr/>
        <a:lstStyle/>
        <a:p>
          <a:endParaRPr lang="cs-CZ"/>
        </a:p>
      </dgm:t>
    </dgm:pt>
    <dgm:pt modelId="{604497F2-C9E2-41F1-8A7F-D211B39DA34D}" type="sibTrans" cxnId="{909FF3EB-2BE4-4F12-91FB-74515317826C}">
      <dgm:prSet/>
      <dgm:spPr/>
      <dgm:t>
        <a:bodyPr/>
        <a:lstStyle/>
        <a:p>
          <a:endParaRPr lang="cs-CZ"/>
        </a:p>
      </dgm:t>
    </dgm:pt>
    <dgm:pt modelId="{14F4CAD3-5ED9-401D-ADEB-4BF16948142F}">
      <dgm:prSet phldr="0" custT="1"/>
      <dgm:spPr/>
      <dgm:t>
        <a:bodyPr/>
        <a:lstStyle/>
        <a:p>
          <a:pPr algn="l">
            <a:lnSpc>
              <a:spcPct val="90000"/>
            </a:lnSpc>
          </a:pPr>
          <a:r>
            <a:rPr lang="cs-CZ" sz="2000" dirty="0">
              <a:latin typeface="Trebuchet MS" panose="020B0603020202020204"/>
            </a:rPr>
            <a:t>Z-control: </a:t>
          </a:r>
          <a:endParaRPr lang="en-US" sz="2000" dirty="0"/>
        </a:p>
      </dgm:t>
    </dgm:pt>
    <dgm:pt modelId="{D52D00EC-EDBF-48A5-A433-38A511423697}" type="parTrans" cxnId="{AE03B8E6-79B2-4493-B264-C1B9D88A6960}">
      <dgm:prSet/>
      <dgm:spPr/>
      <dgm:t>
        <a:bodyPr/>
        <a:lstStyle/>
        <a:p>
          <a:endParaRPr lang="cs-CZ"/>
        </a:p>
      </dgm:t>
    </dgm:pt>
    <dgm:pt modelId="{2F89CF5F-1653-43AB-9D28-4B42960A5BA7}" type="sibTrans" cxnId="{AE03B8E6-79B2-4493-B264-C1B9D88A6960}">
      <dgm:prSet/>
      <dgm:spPr/>
      <dgm:t>
        <a:bodyPr/>
        <a:lstStyle/>
        <a:p>
          <a:endParaRPr lang="cs-CZ"/>
        </a:p>
      </dgm:t>
    </dgm:pt>
    <dgm:pt modelId="{85E99B48-19DD-4058-A130-704896BE2615}">
      <dgm:prSet phldr="0" custT="1"/>
      <dgm:spPr/>
      <dgm:t>
        <a:bodyPr/>
        <a:lstStyle/>
        <a:p>
          <a:pPr algn="l">
            <a:lnSpc>
              <a:spcPct val="90000"/>
            </a:lnSpc>
          </a:pPr>
          <a:r>
            <a:rPr lang="cs-CZ" sz="2000" dirty="0" smtClean="0">
              <a:latin typeface="Trebuchet MS" panose="020B0603020202020204"/>
            </a:rPr>
            <a:t>Konfokální </a:t>
          </a:r>
          <a:r>
            <a:rPr lang="cs-CZ" sz="2000" dirty="0">
              <a:latin typeface="Trebuchet MS" panose="020B0603020202020204"/>
            </a:rPr>
            <a:t>clona: </a:t>
          </a:r>
          <a:endParaRPr lang="en-US" sz="2000" dirty="0"/>
        </a:p>
      </dgm:t>
    </dgm:pt>
    <dgm:pt modelId="{D42AFF23-FFC0-415C-91FB-9B8B830C899E}" type="parTrans" cxnId="{9F4D86BD-4AA4-4014-9DAB-0D0A10BC9348}">
      <dgm:prSet/>
      <dgm:spPr/>
      <dgm:t>
        <a:bodyPr/>
        <a:lstStyle/>
        <a:p>
          <a:endParaRPr lang="cs-CZ"/>
        </a:p>
      </dgm:t>
    </dgm:pt>
    <dgm:pt modelId="{34A61532-5F75-4197-B038-747D970817BB}" type="sibTrans" cxnId="{9F4D86BD-4AA4-4014-9DAB-0D0A10BC9348}">
      <dgm:prSet/>
      <dgm:spPr/>
      <dgm:t>
        <a:bodyPr/>
        <a:lstStyle/>
        <a:p>
          <a:endParaRPr lang="cs-CZ"/>
        </a:p>
      </dgm:t>
    </dgm:pt>
    <dgm:pt modelId="{BF6F7061-5DA8-4857-AB56-AB1FF73FE07A}">
      <dgm:prSet phldr="0" custT="1"/>
      <dgm:spPr/>
      <dgm:t>
        <a:bodyPr/>
        <a:lstStyle/>
        <a:p>
          <a:pPr algn="l" rtl="0">
            <a:lnSpc>
              <a:spcPct val="90000"/>
            </a:lnSpc>
          </a:pPr>
          <a:r>
            <a:rPr lang="cs-CZ" sz="1600" dirty="0" smtClean="0">
              <a:latin typeface="Trebuchet MS" panose="020B0603020202020204"/>
            </a:rPr>
            <a:t>Mimo-ohnisková rovina</a:t>
          </a:r>
          <a:endParaRPr lang="cs-CZ" sz="1600" dirty="0">
            <a:latin typeface="Trebuchet MS" panose="020B0603020202020204"/>
          </a:endParaRPr>
        </a:p>
      </dgm:t>
    </dgm:pt>
    <dgm:pt modelId="{28F2D1FA-BA9F-4631-91A3-659F9CC1213C}" type="parTrans" cxnId="{602DFC03-8366-48C0-9912-42188FC01F06}">
      <dgm:prSet/>
      <dgm:spPr/>
      <dgm:t>
        <a:bodyPr/>
        <a:lstStyle/>
        <a:p>
          <a:endParaRPr lang="cs-CZ"/>
        </a:p>
      </dgm:t>
    </dgm:pt>
    <dgm:pt modelId="{B981B92B-DC76-4F00-A584-7EE267760D00}" type="sibTrans" cxnId="{602DFC03-8366-48C0-9912-42188FC01F06}">
      <dgm:prSet/>
      <dgm:spPr/>
      <dgm:t>
        <a:bodyPr/>
        <a:lstStyle/>
        <a:p>
          <a:endParaRPr lang="cs-CZ"/>
        </a:p>
      </dgm:t>
    </dgm:pt>
    <dgm:pt modelId="{25B94ED6-2B75-4960-AAC1-32090DD03A4C}">
      <dgm:prSet phldr="0" custT="1"/>
      <dgm:spPr/>
      <dgm:t>
        <a:bodyPr/>
        <a:lstStyle/>
        <a:p>
          <a:pPr algn="l">
            <a:lnSpc>
              <a:spcPct val="90000"/>
            </a:lnSpc>
          </a:pPr>
          <a:r>
            <a:rPr lang="cs-CZ" sz="2000" dirty="0">
              <a:latin typeface="Trebuchet MS" panose="020B0603020202020204"/>
            </a:rPr>
            <a:t>Fotonásobičová trubice (PMT):  </a:t>
          </a:r>
          <a:endParaRPr lang="en-US" sz="2000" dirty="0"/>
        </a:p>
      </dgm:t>
    </dgm:pt>
    <dgm:pt modelId="{C75EDDDC-4F9E-422C-82EA-AE2683019934}" type="parTrans" cxnId="{D0E30D83-015F-425D-86E8-5B6456177327}">
      <dgm:prSet/>
      <dgm:spPr/>
      <dgm:t>
        <a:bodyPr/>
        <a:lstStyle/>
        <a:p>
          <a:endParaRPr lang="cs-CZ"/>
        </a:p>
      </dgm:t>
    </dgm:pt>
    <dgm:pt modelId="{D35BAEE5-DF49-42A2-AA8B-FED6185F3BB0}" type="sibTrans" cxnId="{D0E30D83-015F-425D-86E8-5B6456177327}">
      <dgm:prSet/>
      <dgm:spPr/>
      <dgm:t>
        <a:bodyPr/>
        <a:lstStyle/>
        <a:p>
          <a:endParaRPr lang="cs-CZ"/>
        </a:p>
      </dgm:t>
    </dgm:pt>
    <dgm:pt modelId="{334EC3F3-8D44-4A1D-9952-9C032270A815}">
      <dgm:prSet phldr="0" custT="1"/>
      <dgm:spPr/>
      <dgm:t>
        <a:bodyPr/>
        <a:lstStyle/>
        <a:p>
          <a:pPr>
            <a:lnSpc>
              <a:spcPct val="100000"/>
            </a:lnSpc>
          </a:pPr>
          <a:r>
            <a:rPr lang="cs-CZ" sz="1600" dirty="0">
              <a:latin typeface="Trebuchet MS" panose="020B0603020202020204"/>
            </a:rPr>
            <a:t>Transformace světelného signálu na </a:t>
          </a:r>
          <a:r>
            <a:rPr lang="cs-CZ" sz="1600" dirty="0" smtClean="0">
              <a:latin typeface="Trebuchet MS" panose="020B0603020202020204"/>
            </a:rPr>
            <a:t>elektrický</a:t>
          </a:r>
          <a:endParaRPr lang="cs-CZ" sz="1600" dirty="0"/>
        </a:p>
      </dgm:t>
    </dgm:pt>
    <dgm:pt modelId="{65971457-0DE3-43B1-AE49-53F6CDA575B5}" type="parTrans" cxnId="{72EB12AC-0118-4B5D-9BFA-F7621378DDCA}">
      <dgm:prSet/>
      <dgm:spPr/>
      <dgm:t>
        <a:bodyPr/>
        <a:lstStyle/>
        <a:p>
          <a:endParaRPr lang="cs-CZ"/>
        </a:p>
      </dgm:t>
    </dgm:pt>
    <dgm:pt modelId="{6EF0FB67-F118-4E00-8D41-9C105D07E9C6}" type="sibTrans" cxnId="{72EB12AC-0118-4B5D-9BFA-F7621378DDCA}">
      <dgm:prSet/>
      <dgm:spPr/>
      <dgm:t>
        <a:bodyPr/>
        <a:lstStyle/>
        <a:p>
          <a:endParaRPr lang="cs-CZ"/>
        </a:p>
      </dgm:t>
    </dgm:pt>
    <dgm:pt modelId="{CF55B407-972F-49FA-A93F-70C9EF6D051D}">
      <dgm:prSet phldr="0" custT="1"/>
      <dgm:spPr/>
      <dgm:t>
        <a:bodyPr/>
        <a:lstStyle/>
        <a:p>
          <a:pPr algn="l" rtl="0">
            <a:lnSpc>
              <a:spcPct val="90000"/>
            </a:lnSpc>
          </a:pPr>
          <a:r>
            <a:rPr lang="cs-CZ" sz="1600" dirty="0">
              <a:latin typeface="Trebuchet MS" panose="020B0603020202020204"/>
            </a:rPr>
            <a:t>Možnost zaostření na požadovanou ohniskovou rovinu</a:t>
          </a:r>
        </a:p>
      </dgm:t>
    </dgm:pt>
    <dgm:pt modelId="{5DFC325A-C271-46BA-B7AC-DDB9F7F9C9B9}" type="parTrans" cxnId="{3B461CB9-F6F5-41FB-8D8B-2ADB292A1AB1}">
      <dgm:prSet/>
      <dgm:spPr/>
      <dgm:t>
        <a:bodyPr/>
        <a:lstStyle/>
        <a:p>
          <a:endParaRPr lang="cs-CZ"/>
        </a:p>
      </dgm:t>
    </dgm:pt>
    <dgm:pt modelId="{5062023B-47F2-406D-AF90-5A2D2F32D8F7}" type="sibTrans" cxnId="{3B461CB9-F6F5-41FB-8D8B-2ADB292A1AB1}">
      <dgm:prSet/>
      <dgm:spPr/>
      <dgm:t>
        <a:bodyPr/>
        <a:lstStyle/>
        <a:p>
          <a:endParaRPr lang="cs-CZ"/>
        </a:p>
      </dgm:t>
    </dgm:pt>
    <dgm:pt modelId="{14F91E1B-4825-4DB4-8086-A5F63A6F6DC0}">
      <dgm:prSet phldr="0" custT="1"/>
      <dgm:spPr/>
      <dgm:t>
        <a:bodyPr/>
        <a:lstStyle/>
        <a:p>
          <a:pPr algn="l">
            <a:lnSpc>
              <a:spcPct val="90000"/>
            </a:lnSpc>
          </a:pPr>
          <a:r>
            <a:rPr lang="cs-CZ" sz="1600" dirty="0" smtClean="0">
              <a:latin typeface="Trebuchet MS" panose="020B0603020202020204"/>
            </a:rPr>
            <a:t>Určující </a:t>
          </a:r>
          <a:r>
            <a:rPr lang="cs-CZ" sz="1600" dirty="0">
              <a:latin typeface="Trebuchet MS" panose="020B0603020202020204"/>
            </a:rPr>
            <a:t>hlavně optickou tvorbu obrazu a rozlišení systému</a:t>
          </a:r>
          <a:endParaRPr lang="cs-CZ" sz="1600" dirty="0"/>
        </a:p>
      </dgm:t>
    </dgm:pt>
    <dgm:pt modelId="{35F3F6C7-45D2-422E-8000-DE58A2730E3D}" type="parTrans" cxnId="{D45ADEAB-FC54-4C86-95DE-87A204303365}">
      <dgm:prSet/>
      <dgm:spPr/>
      <dgm:t>
        <a:bodyPr/>
        <a:lstStyle/>
        <a:p>
          <a:endParaRPr lang="cs-CZ"/>
        </a:p>
      </dgm:t>
    </dgm:pt>
    <dgm:pt modelId="{3F8CD800-3F01-41FA-BE17-917FCF1BA08D}" type="sibTrans" cxnId="{D45ADEAB-FC54-4C86-95DE-87A204303365}">
      <dgm:prSet/>
      <dgm:spPr/>
      <dgm:t>
        <a:bodyPr/>
        <a:lstStyle/>
        <a:p>
          <a:endParaRPr lang="cs-CZ"/>
        </a:p>
      </dgm:t>
    </dgm:pt>
    <dgm:pt modelId="{1FB9C6F5-3286-477E-8B04-15F2170AF03F}" type="pres">
      <dgm:prSet presAssocID="{04CD0DD5-BFB9-418A-825F-A0AAFE0A1CF1}" presName="linear" presStyleCnt="0">
        <dgm:presLayoutVars>
          <dgm:animLvl val="lvl"/>
          <dgm:resizeHandles val="exact"/>
        </dgm:presLayoutVars>
      </dgm:prSet>
      <dgm:spPr/>
      <dgm:t>
        <a:bodyPr/>
        <a:lstStyle/>
        <a:p>
          <a:endParaRPr lang="cs-CZ"/>
        </a:p>
      </dgm:t>
    </dgm:pt>
    <dgm:pt modelId="{A27841DF-2E42-49B3-99AC-4134C4B3DAEC}" type="pres">
      <dgm:prSet presAssocID="{08CE1193-9CA9-4E1F-AAFF-37F3D65D0336}" presName="parentText" presStyleLbl="node1" presStyleIdx="0" presStyleCnt="7" custScaleY="97836" custLinFactNeighborY="780">
        <dgm:presLayoutVars>
          <dgm:chMax val="0"/>
          <dgm:bulletEnabled val="1"/>
        </dgm:presLayoutVars>
      </dgm:prSet>
      <dgm:spPr/>
      <dgm:t>
        <a:bodyPr/>
        <a:lstStyle/>
        <a:p>
          <a:endParaRPr lang="cs-CZ"/>
        </a:p>
      </dgm:t>
    </dgm:pt>
    <dgm:pt modelId="{0E739B7B-70CF-4319-A042-A1D669D63B79}" type="pres">
      <dgm:prSet presAssocID="{B0B611BB-8B3F-4F48-A8A8-BC6276E7502F}" presName="spacer" presStyleCnt="0"/>
      <dgm:spPr/>
      <dgm:t>
        <a:bodyPr/>
        <a:lstStyle/>
        <a:p>
          <a:endParaRPr lang="cs-CZ"/>
        </a:p>
      </dgm:t>
    </dgm:pt>
    <dgm:pt modelId="{4EC502F8-3898-445C-8B29-465A714DAE9F}" type="pres">
      <dgm:prSet presAssocID="{4F50E6EA-FCB6-486C-BC5D-8B133515934F}" presName="parentText" presStyleLbl="node1" presStyleIdx="1" presStyleCnt="7" custScaleY="95952">
        <dgm:presLayoutVars>
          <dgm:chMax val="0"/>
          <dgm:bulletEnabled val="1"/>
        </dgm:presLayoutVars>
      </dgm:prSet>
      <dgm:spPr/>
      <dgm:t>
        <a:bodyPr/>
        <a:lstStyle/>
        <a:p>
          <a:endParaRPr lang="cs-CZ"/>
        </a:p>
      </dgm:t>
    </dgm:pt>
    <dgm:pt modelId="{C2D2B608-4A7E-4E9A-BF78-06860AFECDA8}" type="pres">
      <dgm:prSet presAssocID="{4F50E6EA-FCB6-486C-BC5D-8B133515934F}" presName="childText" presStyleLbl="revTx" presStyleIdx="0" presStyleCnt="5">
        <dgm:presLayoutVars>
          <dgm:bulletEnabled val="1"/>
        </dgm:presLayoutVars>
      </dgm:prSet>
      <dgm:spPr/>
      <dgm:t>
        <a:bodyPr/>
        <a:lstStyle/>
        <a:p>
          <a:endParaRPr lang="cs-CZ"/>
        </a:p>
      </dgm:t>
    </dgm:pt>
    <dgm:pt modelId="{D24846F6-D077-4A63-9F39-18AFCAB586F5}" type="pres">
      <dgm:prSet presAssocID="{A0A4A0B0-3853-4D6E-A173-D9E6819517A9}" presName="parentText" presStyleLbl="node1" presStyleIdx="2" presStyleCnt="7" custScaleY="92212">
        <dgm:presLayoutVars>
          <dgm:chMax val="0"/>
          <dgm:bulletEnabled val="1"/>
        </dgm:presLayoutVars>
      </dgm:prSet>
      <dgm:spPr/>
      <dgm:t>
        <a:bodyPr/>
        <a:lstStyle/>
        <a:p>
          <a:endParaRPr lang="cs-CZ"/>
        </a:p>
      </dgm:t>
    </dgm:pt>
    <dgm:pt modelId="{72445DBC-3DC1-406B-9812-27B97C8E1708}" type="pres">
      <dgm:prSet presAssocID="{B998B212-BC0B-425A-AAC1-730F9C2DD187}" presName="spacer" presStyleCnt="0"/>
      <dgm:spPr/>
      <dgm:t>
        <a:bodyPr/>
        <a:lstStyle/>
        <a:p>
          <a:endParaRPr lang="cs-CZ"/>
        </a:p>
      </dgm:t>
    </dgm:pt>
    <dgm:pt modelId="{C8F540CB-5D58-464A-B9AF-2DA97D63ADF1}" type="pres">
      <dgm:prSet presAssocID="{C8C2083F-FB44-4788-94A8-47BE1F587FEE}" presName="parentText" presStyleLbl="node1" presStyleIdx="3" presStyleCnt="7" custScaleY="88823">
        <dgm:presLayoutVars>
          <dgm:chMax val="0"/>
          <dgm:bulletEnabled val="1"/>
        </dgm:presLayoutVars>
      </dgm:prSet>
      <dgm:spPr/>
      <dgm:t>
        <a:bodyPr/>
        <a:lstStyle/>
        <a:p>
          <a:endParaRPr lang="cs-CZ"/>
        </a:p>
      </dgm:t>
    </dgm:pt>
    <dgm:pt modelId="{D146A63F-8B05-45E3-B6F8-1E8B996450A2}" type="pres">
      <dgm:prSet presAssocID="{C8C2083F-FB44-4788-94A8-47BE1F587FEE}" presName="childText" presStyleLbl="revTx" presStyleIdx="1" presStyleCnt="5">
        <dgm:presLayoutVars>
          <dgm:bulletEnabled val="1"/>
        </dgm:presLayoutVars>
      </dgm:prSet>
      <dgm:spPr/>
      <dgm:t>
        <a:bodyPr/>
        <a:lstStyle/>
        <a:p>
          <a:endParaRPr lang="cs-CZ"/>
        </a:p>
      </dgm:t>
    </dgm:pt>
    <dgm:pt modelId="{17C17417-B729-40C1-A345-6376A705C80A}" type="pres">
      <dgm:prSet presAssocID="{14F4CAD3-5ED9-401D-ADEB-4BF16948142F}" presName="parentText" presStyleLbl="node1" presStyleIdx="4" presStyleCnt="7" custScaleY="81758">
        <dgm:presLayoutVars>
          <dgm:chMax val="0"/>
          <dgm:bulletEnabled val="1"/>
        </dgm:presLayoutVars>
      </dgm:prSet>
      <dgm:spPr/>
      <dgm:t>
        <a:bodyPr/>
        <a:lstStyle/>
        <a:p>
          <a:endParaRPr lang="cs-CZ"/>
        </a:p>
      </dgm:t>
    </dgm:pt>
    <dgm:pt modelId="{600D987F-9E22-4D41-BBD2-15403467DBBC}" type="pres">
      <dgm:prSet presAssocID="{14F4CAD3-5ED9-401D-ADEB-4BF16948142F}" presName="childText" presStyleLbl="revTx" presStyleIdx="2" presStyleCnt="5">
        <dgm:presLayoutVars>
          <dgm:bulletEnabled val="1"/>
        </dgm:presLayoutVars>
      </dgm:prSet>
      <dgm:spPr/>
      <dgm:t>
        <a:bodyPr/>
        <a:lstStyle/>
        <a:p>
          <a:endParaRPr lang="cs-CZ"/>
        </a:p>
      </dgm:t>
    </dgm:pt>
    <dgm:pt modelId="{C7C7C20B-B1E3-466C-9869-3C0D48A7B18F}" type="pres">
      <dgm:prSet presAssocID="{85E99B48-19DD-4058-A130-704896BE2615}" presName="parentText" presStyleLbl="node1" presStyleIdx="5" presStyleCnt="7" custScaleY="71860">
        <dgm:presLayoutVars>
          <dgm:chMax val="0"/>
          <dgm:bulletEnabled val="1"/>
        </dgm:presLayoutVars>
      </dgm:prSet>
      <dgm:spPr/>
      <dgm:t>
        <a:bodyPr/>
        <a:lstStyle/>
        <a:p>
          <a:endParaRPr lang="cs-CZ"/>
        </a:p>
      </dgm:t>
    </dgm:pt>
    <dgm:pt modelId="{31C817CC-5BA0-413C-8DAE-EE15DB2C457A}" type="pres">
      <dgm:prSet presAssocID="{85E99B48-19DD-4058-A130-704896BE2615}" presName="childText" presStyleLbl="revTx" presStyleIdx="3" presStyleCnt="5">
        <dgm:presLayoutVars>
          <dgm:bulletEnabled val="1"/>
        </dgm:presLayoutVars>
      </dgm:prSet>
      <dgm:spPr/>
      <dgm:t>
        <a:bodyPr/>
        <a:lstStyle/>
        <a:p>
          <a:endParaRPr lang="cs-CZ"/>
        </a:p>
      </dgm:t>
    </dgm:pt>
    <dgm:pt modelId="{2343DBA8-89E9-44A6-90DA-1CFEBC7A15A9}" type="pres">
      <dgm:prSet presAssocID="{25B94ED6-2B75-4960-AAC1-32090DD03A4C}" presName="parentText" presStyleLbl="node1" presStyleIdx="6" presStyleCnt="7" custScaleY="77684">
        <dgm:presLayoutVars>
          <dgm:chMax val="0"/>
          <dgm:bulletEnabled val="1"/>
        </dgm:presLayoutVars>
      </dgm:prSet>
      <dgm:spPr/>
      <dgm:t>
        <a:bodyPr/>
        <a:lstStyle/>
        <a:p>
          <a:endParaRPr lang="cs-CZ"/>
        </a:p>
      </dgm:t>
    </dgm:pt>
    <dgm:pt modelId="{3C7E4758-4EA9-433F-8B63-BA3F322E59A6}" type="pres">
      <dgm:prSet presAssocID="{25B94ED6-2B75-4960-AAC1-32090DD03A4C}" presName="childText" presStyleLbl="revTx" presStyleIdx="4" presStyleCnt="5">
        <dgm:presLayoutVars>
          <dgm:bulletEnabled val="1"/>
        </dgm:presLayoutVars>
      </dgm:prSet>
      <dgm:spPr/>
      <dgm:t>
        <a:bodyPr/>
        <a:lstStyle/>
        <a:p>
          <a:endParaRPr lang="cs-CZ"/>
        </a:p>
      </dgm:t>
    </dgm:pt>
  </dgm:ptLst>
  <dgm:cxnLst>
    <dgm:cxn modelId="{22EE6AB1-D0A3-4E94-A50F-C2F37760726C}" type="presOf" srcId="{25B94ED6-2B75-4960-AAC1-32090DD03A4C}" destId="{2343DBA8-89E9-44A6-90DA-1CFEBC7A15A9}" srcOrd="0" destOrd="0" presId="urn:microsoft.com/office/officeart/2005/8/layout/vList2"/>
    <dgm:cxn modelId="{06FFFF62-D54F-41AA-8B27-07183EBACEF6}" type="presOf" srcId="{A0A4A0B0-3853-4D6E-A173-D9E6819517A9}" destId="{D24846F6-D077-4A63-9F39-18AFCAB586F5}" srcOrd="0" destOrd="0" presId="urn:microsoft.com/office/officeart/2005/8/layout/vList2"/>
    <dgm:cxn modelId="{EE259CDC-5EA4-4EBB-866F-7428F3AE2673}" type="presOf" srcId="{BF6F7061-5DA8-4857-AB56-AB1FF73FE07A}" destId="{31C817CC-5BA0-413C-8DAE-EE15DB2C457A}" srcOrd="0" destOrd="0" presId="urn:microsoft.com/office/officeart/2005/8/layout/vList2"/>
    <dgm:cxn modelId="{763743D8-119B-4CF8-A761-C5E6A8171A0D}" type="presOf" srcId="{C8C2083F-FB44-4788-94A8-47BE1F587FEE}" destId="{C8F540CB-5D58-464A-B9AF-2DA97D63ADF1}" srcOrd="0" destOrd="0" presId="urn:microsoft.com/office/officeart/2005/8/layout/vList2"/>
    <dgm:cxn modelId="{9F609C58-8578-4DF1-A8C7-7E30EB3EC290}" type="presOf" srcId="{08CE1193-9CA9-4E1F-AAFF-37F3D65D0336}" destId="{A27841DF-2E42-49B3-99AC-4134C4B3DAEC}" srcOrd="0" destOrd="0" presId="urn:microsoft.com/office/officeart/2005/8/layout/vList2"/>
    <dgm:cxn modelId="{909FF3EB-2BE4-4F12-91FB-74515317826C}" srcId="{C8C2083F-FB44-4788-94A8-47BE1F587FEE}" destId="{FE654550-451E-409B-92A1-D6891C015DDC}" srcOrd="0" destOrd="0" parTransId="{A0159BCE-6227-4D77-B8E9-E06BCB433F34}" sibTransId="{604497F2-C9E2-41F1-8A7F-D211B39DA34D}"/>
    <dgm:cxn modelId="{A7FD4CB7-C270-420A-A53D-78DB171BFEA7}" type="presOf" srcId="{D1919AF1-3DBE-4830-8DFB-658FD7EC43BF}" destId="{C2D2B608-4A7E-4E9A-BF78-06860AFECDA8}" srcOrd="0" destOrd="0" presId="urn:microsoft.com/office/officeart/2005/8/layout/vList2"/>
    <dgm:cxn modelId="{10FAD34B-0C08-4A32-A57A-C05DF17D0DBE}" srcId="{04CD0DD5-BFB9-418A-825F-A0AAFE0A1CF1}" destId="{4F50E6EA-FCB6-486C-BC5D-8B133515934F}" srcOrd="1" destOrd="0" parTransId="{3F7EDEE0-1E94-425D-AD7D-98A73B1A6B21}" sibTransId="{B5DEC610-9FDD-495D-B5A2-E26CB7656013}"/>
    <dgm:cxn modelId="{829F7C93-B788-4C84-99C1-493BAD834D9E}" type="presOf" srcId="{334EC3F3-8D44-4A1D-9952-9C032270A815}" destId="{3C7E4758-4EA9-433F-8B63-BA3F322E59A6}" srcOrd="0" destOrd="0" presId="urn:microsoft.com/office/officeart/2005/8/layout/vList2"/>
    <dgm:cxn modelId="{1C5B308F-DFC0-4ED4-884C-BCECD27DDC70}" srcId="{04CD0DD5-BFB9-418A-825F-A0AAFE0A1CF1}" destId="{C8C2083F-FB44-4788-94A8-47BE1F587FEE}" srcOrd="3" destOrd="0" parTransId="{0F251797-884F-47F4-8030-4454822191C8}" sibTransId="{A3728ED0-BA9C-458F-8C28-37D4C8988E1C}"/>
    <dgm:cxn modelId="{00CCB9DB-7016-4937-8034-0E37939E2050}" type="presOf" srcId="{14F4CAD3-5ED9-401D-ADEB-4BF16948142F}" destId="{17C17417-B729-40C1-A345-6376A705C80A}" srcOrd="0" destOrd="0" presId="urn:microsoft.com/office/officeart/2005/8/layout/vList2"/>
    <dgm:cxn modelId="{41EDF4FD-1695-4F4C-B1F4-6E039C5A4E80}" type="presOf" srcId="{85E99B48-19DD-4058-A130-704896BE2615}" destId="{C7C7C20B-B1E3-466C-9869-3C0D48A7B18F}" srcOrd="0" destOrd="0" presId="urn:microsoft.com/office/officeart/2005/8/layout/vList2"/>
    <dgm:cxn modelId="{3B461CB9-F6F5-41FB-8D8B-2ADB292A1AB1}" srcId="{14F4CAD3-5ED9-401D-ADEB-4BF16948142F}" destId="{CF55B407-972F-49FA-A93F-70C9EF6D051D}" srcOrd="0" destOrd="0" parTransId="{5DFC325A-C271-46BA-B7AC-DDB9F7F9C9B9}" sibTransId="{5062023B-47F2-406D-AF90-5A2D2F32D8F7}"/>
    <dgm:cxn modelId="{000CF3CC-8663-40E1-8175-45BB59E34C61}" type="presOf" srcId="{04CD0DD5-BFB9-418A-825F-A0AAFE0A1CF1}" destId="{1FB9C6F5-3286-477E-8B04-15F2170AF03F}" srcOrd="0" destOrd="0" presId="urn:microsoft.com/office/officeart/2005/8/layout/vList2"/>
    <dgm:cxn modelId="{4FA580D2-D76E-45D4-9425-84BE41CC5988}" type="presOf" srcId="{CF55B407-972F-49FA-A93F-70C9EF6D051D}" destId="{600D987F-9E22-4D41-BBD2-15403467DBBC}" srcOrd="0" destOrd="0" presId="urn:microsoft.com/office/officeart/2005/8/layout/vList2"/>
    <dgm:cxn modelId="{D45ADEAB-FC54-4C86-95DE-87A204303365}" srcId="{C8C2083F-FB44-4788-94A8-47BE1F587FEE}" destId="{14F91E1B-4825-4DB4-8086-A5F63A6F6DC0}" srcOrd="1" destOrd="0" parTransId="{35F3F6C7-45D2-422E-8000-DE58A2730E3D}" sibTransId="{3F8CD800-3F01-41FA-BE17-917FCF1BA08D}"/>
    <dgm:cxn modelId="{CF4BA982-ECFA-4ABF-A928-20F36897CF56}" type="presOf" srcId="{FE654550-451E-409B-92A1-D6891C015DDC}" destId="{D146A63F-8B05-45E3-B6F8-1E8B996450A2}" srcOrd="0" destOrd="0" presId="urn:microsoft.com/office/officeart/2005/8/layout/vList2"/>
    <dgm:cxn modelId="{5EA687AB-CF10-4DA8-9E09-11C8F7E8666A}" type="presOf" srcId="{14F91E1B-4825-4DB4-8086-A5F63A6F6DC0}" destId="{D146A63F-8B05-45E3-B6F8-1E8B996450A2}" srcOrd="0" destOrd="1" presId="urn:microsoft.com/office/officeart/2005/8/layout/vList2"/>
    <dgm:cxn modelId="{F32945B8-8B93-40B6-AAB8-8152A6E36AE5}" type="presOf" srcId="{4F50E6EA-FCB6-486C-BC5D-8B133515934F}" destId="{4EC502F8-3898-445C-8B29-465A714DAE9F}" srcOrd="0" destOrd="0" presId="urn:microsoft.com/office/officeart/2005/8/layout/vList2"/>
    <dgm:cxn modelId="{602DFC03-8366-48C0-9912-42188FC01F06}" srcId="{85E99B48-19DD-4058-A130-704896BE2615}" destId="{BF6F7061-5DA8-4857-AB56-AB1FF73FE07A}" srcOrd="0" destOrd="0" parTransId="{28F2D1FA-BA9F-4631-91A3-659F9CC1213C}" sibTransId="{B981B92B-DC76-4F00-A584-7EE267760D00}"/>
    <dgm:cxn modelId="{AE03B8E6-79B2-4493-B264-C1B9D88A6960}" srcId="{04CD0DD5-BFB9-418A-825F-A0AAFE0A1CF1}" destId="{14F4CAD3-5ED9-401D-ADEB-4BF16948142F}" srcOrd="4" destOrd="0" parTransId="{D52D00EC-EDBF-48A5-A433-38A511423697}" sibTransId="{2F89CF5F-1653-43AB-9D28-4B42960A5BA7}"/>
    <dgm:cxn modelId="{9F4D86BD-4AA4-4014-9DAB-0D0A10BC9348}" srcId="{04CD0DD5-BFB9-418A-825F-A0AAFE0A1CF1}" destId="{85E99B48-19DD-4058-A130-704896BE2615}" srcOrd="5" destOrd="0" parTransId="{D42AFF23-FFC0-415C-91FB-9B8B830C899E}" sibTransId="{34A61532-5F75-4197-B038-747D970817BB}"/>
    <dgm:cxn modelId="{6E3A6FD7-27F2-4852-B63D-E47226432E38}" srcId="{04CD0DD5-BFB9-418A-825F-A0AAFE0A1CF1}" destId="{08CE1193-9CA9-4E1F-AAFF-37F3D65D0336}" srcOrd="0" destOrd="0" parTransId="{52D7F580-BAE3-473A-BD18-E435BE5C12D1}" sibTransId="{B0B611BB-8B3F-4F48-A8A8-BC6276E7502F}"/>
    <dgm:cxn modelId="{72EB12AC-0118-4B5D-9BFA-F7621378DDCA}" srcId="{25B94ED6-2B75-4960-AAC1-32090DD03A4C}" destId="{334EC3F3-8D44-4A1D-9952-9C032270A815}" srcOrd="0" destOrd="0" parTransId="{65971457-0DE3-43B1-AE49-53F6CDA575B5}" sibTransId="{6EF0FB67-F118-4E00-8D41-9C105D07E9C6}"/>
    <dgm:cxn modelId="{C72D5E58-7D93-42E1-8DCD-B17465790742}" srcId="{04CD0DD5-BFB9-418A-825F-A0AAFE0A1CF1}" destId="{A0A4A0B0-3853-4D6E-A173-D9E6819517A9}" srcOrd="2" destOrd="0" parTransId="{61467668-6711-42F2-BC31-4718419E57AE}" sibTransId="{B998B212-BC0B-425A-AAC1-730F9C2DD187}"/>
    <dgm:cxn modelId="{D0E30D83-015F-425D-86E8-5B6456177327}" srcId="{04CD0DD5-BFB9-418A-825F-A0AAFE0A1CF1}" destId="{25B94ED6-2B75-4960-AAC1-32090DD03A4C}" srcOrd="6" destOrd="0" parTransId="{C75EDDDC-4F9E-422C-82EA-AE2683019934}" sibTransId="{D35BAEE5-DF49-42A2-AA8B-FED6185F3BB0}"/>
    <dgm:cxn modelId="{130110DC-4888-4C11-8AEC-FA658216DC61}" srcId="{4F50E6EA-FCB6-486C-BC5D-8B133515934F}" destId="{D1919AF1-3DBE-4830-8DFB-658FD7EC43BF}" srcOrd="0" destOrd="0" parTransId="{1D08E750-9916-4EA4-9A8A-5FFEB9D05B16}" sibTransId="{A6B45902-6155-4258-903C-9110798B42F5}"/>
    <dgm:cxn modelId="{8F02A15B-C602-4103-8680-126219743094}" type="presParOf" srcId="{1FB9C6F5-3286-477E-8B04-15F2170AF03F}" destId="{A27841DF-2E42-49B3-99AC-4134C4B3DAEC}" srcOrd="0" destOrd="0" presId="urn:microsoft.com/office/officeart/2005/8/layout/vList2"/>
    <dgm:cxn modelId="{8B8D90E5-9AC6-4752-A87E-656BCCE1628B}" type="presParOf" srcId="{1FB9C6F5-3286-477E-8B04-15F2170AF03F}" destId="{0E739B7B-70CF-4319-A042-A1D669D63B79}" srcOrd="1" destOrd="0" presId="urn:microsoft.com/office/officeart/2005/8/layout/vList2"/>
    <dgm:cxn modelId="{BACEB3CC-2B7D-4AA9-907F-139F42EDA8C6}" type="presParOf" srcId="{1FB9C6F5-3286-477E-8B04-15F2170AF03F}" destId="{4EC502F8-3898-445C-8B29-465A714DAE9F}" srcOrd="2" destOrd="0" presId="urn:microsoft.com/office/officeart/2005/8/layout/vList2"/>
    <dgm:cxn modelId="{7A9DB0E6-994B-4DDF-8E3B-4D8FABA83A2F}" type="presParOf" srcId="{1FB9C6F5-3286-477E-8B04-15F2170AF03F}" destId="{C2D2B608-4A7E-4E9A-BF78-06860AFECDA8}" srcOrd="3" destOrd="0" presId="urn:microsoft.com/office/officeart/2005/8/layout/vList2"/>
    <dgm:cxn modelId="{B6DCBA4B-2A4F-4EB4-BF2E-C97AEB246E3D}" type="presParOf" srcId="{1FB9C6F5-3286-477E-8B04-15F2170AF03F}" destId="{D24846F6-D077-4A63-9F39-18AFCAB586F5}" srcOrd="4" destOrd="0" presId="urn:microsoft.com/office/officeart/2005/8/layout/vList2"/>
    <dgm:cxn modelId="{9FCB8104-884F-42DE-A6F2-E49E8E32D9CC}" type="presParOf" srcId="{1FB9C6F5-3286-477E-8B04-15F2170AF03F}" destId="{72445DBC-3DC1-406B-9812-27B97C8E1708}" srcOrd="5" destOrd="0" presId="urn:microsoft.com/office/officeart/2005/8/layout/vList2"/>
    <dgm:cxn modelId="{A2811DC8-42C6-40B0-B768-B14B5B2B4658}" type="presParOf" srcId="{1FB9C6F5-3286-477E-8B04-15F2170AF03F}" destId="{C8F540CB-5D58-464A-B9AF-2DA97D63ADF1}" srcOrd="6" destOrd="0" presId="urn:microsoft.com/office/officeart/2005/8/layout/vList2"/>
    <dgm:cxn modelId="{607BD5A6-BD75-4929-810C-48579C808AFC}" type="presParOf" srcId="{1FB9C6F5-3286-477E-8B04-15F2170AF03F}" destId="{D146A63F-8B05-45E3-B6F8-1E8B996450A2}" srcOrd="7" destOrd="0" presId="urn:microsoft.com/office/officeart/2005/8/layout/vList2"/>
    <dgm:cxn modelId="{20B7BE88-EBBF-4C3B-B9CE-700898F0FA2E}" type="presParOf" srcId="{1FB9C6F5-3286-477E-8B04-15F2170AF03F}" destId="{17C17417-B729-40C1-A345-6376A705C80A}" srcOrd="8" destOrd="0" presId="urn:microsoft.com/office/officeart/2005/8/layout/vList2"/>
    <dgm:cxn modelId="{004F1E68-85CA-4F89-86CB-68EF33974F03}" type="presParOf" srcId="{1FB9C6F5-3286-477E-8B04-15F2170AF03F}" destId="{600D987F-9E22-4D41-BBD2-15403467DBBC}" srcOrd="9" destOrd="0" presId="urn:microsoft.com/office/officeart/2005/8/layout/vList2"/>
    <dgm:cxn modelId="{E38E6C6C-13F2-4E97-B2EF-3DFF5B4EA569}" type="presParOf" srcId="{1FB9C6F5-3286-477E-8B04-15F2170AF03F}" destId="{C7C7C20B-B1E3-466C-9869-3C0D48A7B18F}" srcOrd="10" destOrd="0" presId="urn:microsoft.com/office/officeart/2005/8/layout/vList2"/>
    <dgm:cxn modelId="{CA16755E-6D7E-4870-80B3-F6C63F025C83}" type="presParOf" srcId="{1FB9C6F5-3286-477E-8B04-15F2170AF03F}" destId="{31C817CC-5BA0-413C-8DAE-EE15DB2C457A}" srcOrd="11" destOrd="0" presId="urn:microsoft.com/office/officeart/2005/8/layout/vList2"/>
    <dgm:cxn modelId="{89C2D26E-1DAD-47EF-921C-0BD9A6DC2267}" type="presParOf" srcId="{1FB9C6F5-3286-477E-8B04-15F2170AF03F}" destId="{2343DBA8-89E9-44A6-90DA-1CFEBC7A15A9}" srcOrd="12" destOrd="0" presId="urn:microsoft.com/office/officeart/2005/8/layout/vList2"/>
    <dgm:cxn modelId="{1D6704D5-6E4F-4901-A1BA-C64F3645FA31}" type="presParOf" srcId="{1FB9C6F5-3286-477E-8B04-15F2170AF03F}" destId="{3C7E4758-4EA9-433F-8B63-BA3F322E59A6}"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651551-4C89-4687-8319-D807764CEA0C}"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cs-CZ"/>
        </a:p>
      </dgm:t>
    </dgm:pt>
    <dgm:pt modelId="{5D211ABE-5CC1-44E7-9C43-01199A67FB9A}">
      <dgm:prSet custT="1"/>
      <dgm:spPr/>
      <dgm:t>
        <a:bodyPr/>
        <a:lstStyle/>
        <a:p>
          <a:pPr rtl="0"/>
          <a:r>
            <a:rPr lang="cs-CZ" sz="2400" dirty="0" smtClean="0">
              <a:ea typeface="+mn-lt"/>
              <a:cs typeface="+mn-lt"/>
            </a:rPr>
            <a:t>Úzký svazek laseru → dělič paprsků → to je objektivem zaměřeno na určitý bod preparátu (průměr odpovídá difrakční (= rozlišovací) mezi)</a:t>
          </a:r>
          <a:endParaRPr lang="cs-CZ" sz="2400" dirty="0"/>
        </a:p>
      </dgm:t>
    </dgm:pt>
    <dgm:pt modelId="{32FA1B22-FF61-4E14-AE3D-72D2999DD970}" type="parTrans" cxnId="{FF977357-D0FB-4E33-9ABE-3214670E988F}">
      <dgm:prSet/>
      <dgm:spPr/>
      <dgm:t>
        <a:bodyPr/>
        <a:lstStyle/>
        <a:p>
          <a:endParaRPr lang="cs-CZ"/>
        </a:p>
      </dgm:t>
    </dgm:pt>
    <dgm:pt modelId="{08CC376C-053A-4532-A89F-C538906090CF}" type="sibTrans" cxnId="{FF977357-D0FB-4E33-9ABE-3214670E988F}">
      <dgm:prSet/>
      <dgm:spPr/>
      <dgm:t>
        <a:bodyPr/>
        <a:lstStyle/>
        <a:p>
          <a:endParaRPr lang="cs-CZ"/>
        </a:p>
      </dgm:t>
    </dgm:pt>
    <dgm:pt modelId="{5EE8B930-0428-473C-8E05-6408DFC295B8}">
      <dgm:prSet custT="1"/>
      <dgm:spPr/>
      <dgm:t>
        <a:bodyPr/>
        <a:lstStyle/>
        <a:p>
          <a:r>
            <a:rPr lang="cs-CZ" sz="2400" dirty="0" smtClean="0">
              <a:ea typeface="+mn-lt"/>
              <a:cs typeface="+mn-lt"/>
            </a:rPr>
            <a:t>Preparát → v ohniskové rovině, kterou vybírá počítač, resp. skenovací zařízení</a:t>
          </a:r>
          <a:endParaRPr lang="cs-CZ" sz="2400" dirty="0">
            <a:ea typeface="+mn-lt"/>
            <a:cs typeface="+mn-lt"/>
          </a:endParaRPr>
        </a:p>
      </dgm:t>
    </dgm:pt>
    <dgm:pt modelId="{E7257EC2-4F54-4035-9767-2D08E45A6123}" type="parTrans" cxnId="{A84F1588-3EFB-4A4D-9385-4D609436CA6D}">
      <dgm:prSet/>
      <dgm:spPr/>
      <dgm:t>
        <a:bodyPr/>
        <a:lstStyle/>
        <a:p>
          <a:endParaRPr lang="cs-CZ"/>
        </a:p>
      </dgm:t>
    </dgm:pt>
    <dgm:pt modelId="{97D5478F-4567-4407-8EFF-26017E98A3BA}" type="sibTrans" cxnId="{A84F1588-3EFB-4A4D-9385-4D609436CA6D}">
      <dgm:prSet/>
      <dgm:spPr/>
      <dgm:t>
        <a:bodyPr/>
        <a:lstStyle/>
        <a:p>
          <a:endParaRPr lang="cs-CZ"/>
        </a:p>
      </dgm:t>
    </dgm:pt>
    <dgm:pt modelId="{3CEDA71C-DEA7-455E-BBEF-BEA62D4ABC35}">
      <dgm:prSet custT="1"/>
      <dgm:spPr/>
      <dgm:t>
        <a:bodyPr/>
        <a:lstStyle/>
        <a:p>
          <a:r>
            <a:rPr lang="cs-CZ" sz="2400" dirty="0" smtClean="0">
              <a:ea typeface="+mn-lt"/>
              <a:cs typeface="+mn-lt"/>
            </a:rPr>
            <a:t>Odražené (emitované) světlo → objektiv → dělič paprsků → konfokální clonka </a:t>
          </a:r>
          <a:r>
            <a:rPr lang="cs-CZ" sz="2400" dirty="0" smtClean="0">
              <a:ea typeface="+mn-lt"/>
              <a:cs typeface="+mn-lt"/>
            </a:rPr>
            <a:t>→ fotonásobič</a:t>
          </a:r>
          <a:endParaRPr lang="en-US" sz="2400" dirty="0">
            <a:ea typeface="+mn-lt"/>
            <a:cs typeface="+mn-lt"/>
          </a:endParaRPr>
        </a:p>
      </dgm:t>
    </dgm:pt>
    <dgm:pt modelId="{6B3E5341-E0E0-400B-B1B7-ED373C0B61EA}" type="parTrans" cxnId="{24EF037F-3627-4C71-B714-84D34F6C4E48}">
      <dgm:prSet/>
      <dgm:spPr/>
      <dgm:t>
        <a:bodyPr/>
        <a:lstStyle/>
        <a:p>
          <a:endParaRPr lang="cs-CZ"/>
        </a:p>
      </dgm:t>
    </dgm:pt>
    <dgm:pt modelId="{EAF33812-E00B-4404-BFCF-AEF2BDA7D58E}" type="sibTrans" cxnId="{24EF037F-3627-4C71-B714-84D34F6C4E48}">
      <dgm:prSet/>
      <dgm:spPr/>
      <dgm:t>
        <a:bodyPr/>
        <a:lstStyle/>
        <a:p>
          <a:endParaRPr lang="cs-CZ"/>
        </a:p>
      </dgm:t>
    </dgm:pt>
    <dgm:pt modelId="{1ACBD100-1568-4655-92F0-53E9A1B77310}">
      <dgm:prSet custT="1"/>
      <dgm:spPr/>
      <dgm:t>
        <a:bodyPr/>
        <a:lstStyle/>
        <a:p>
          <a:r>
            <a:rPr lang="cs-CZ" sz="2400" dirty="0" smtClean="0">
              <a:ea typeface="+mn-lt"/>
              <a:cs typeface="+mn-lt"/>
            </a:rPr>
            <a:t>Tloušťka optického řezu → průměr bodové clonky</a:t>
          </a:r>
          <a:endParaRPr lang="en-US" sz="2400" dirty="0">
            <a:ea typeface="+mn-lt"/>
            <a:cs typeface="+mn-lt"/>
          </a:endParaRPr>
        </a:p>
      </dgm:t>
    </dgm:pt>
    <dgm:pt modelId="{9A3F8CF3-4605-4F01-A3E2-966E88FC9BA8}" type="parTrans" cxnId="{EDF843D4-6F35-4E74-A886-796C02928629}">
      <dgm:prSet/>
      <dgm:spPr/>
      <dgm:t>
        <a:bodyPr/>
        <a:lstStyle/>
        <a:p>
          <a:endParaRPr lang="cs-CZ"/>
        </a:p>
      </dgm:t>
    </dgm:pt>
    <dgm:pt modelId="{BCF2A157-15C2-4FEA-BDEB-377B74615759}" type="sibTrans" cxnId="{EDF843D4-6F35-4E74-A886-796C02928629}">
      <dgm:prSet/>
      <dgm:spPr/>
      <dgm:t>
        <a:bodyPr/>
        <a:lstStyle/>
        <a:p>
          <a:endParaRPr lang="cs-CZ"/>
        </a:p>
      </dgm:t>
    </dgm:pt>
    <dgm:pt modelId="{A50693C7-019F-4B9D-877F-CDE559257936}" type="pres">
      <dgm:prSet presAssocID="{5C651551-4C89-4687-8319-D807764CEA0C}" presName="linear" presStyleCnt="0">
        <dgm:presLayoutVars>
          <dgm:animLvl val="lvl"/>
          <dgm:resizeHandles val="exact"/>
        </dgm:presLayoutVars>
      </dgm:prSet>
      <dgm:spPr/>
      <dgm:t>
        <a:bodyPr/>
        <a:lstStyle/>
        <a:p>
          <a:endParaRPr lang="cs-CZ"/>
        </a:p>
      </dgm:t>
    </dgm:pt>
    <dgm:pt modelId="{C264CBC9-357F-4ABE-8B70-DA4A8B387BA8}" type="pres">
      <dgm:prSet presAssocID="{5D211ABE-5CC1-44E7-9C43-01199A67FB9A}" presName="parentText" presStyleLbl="node1" presStyleIdx="0" presStyleCnt="4" custLinFactY="5939" custLinFactNeighborX="-190" custLinFactNeighborY="100000">
        <dgm:presLayoutVars>
          <dgm:chMax val="0"/>
          <dgm:bulletEnabled val="1"/>
        </dgm:presLayoutVars>
      </dgm:prSet>
      <dgm:spPr/>
      <dgm:t>
        <a:bodyPr/>
        <a:lstStyle/>
        <a:p>
          <a:endParaRPr lang="cs-CZ"/>
        </a:p>
      </dgm:t>
    </dgm:pt>
    <dgm:pt modelId="{9EC2A761-F9BB-45D3-A6DD-0E6FA793F2F2}" type="pres">
      <dgm:prSet presAssocID="{08CC376C-053A-4532-A89F-C538906090CF}" presName="spacer" presStyleCnt="0"/>
      <dgm:spPr/>
      <dgm:t>
        <a:bodyPr/>
        <a:lstStyle/>
        <a:p>
          <a:endParaRPr lang="cs-CZ"/>
        </a:p>
      </dgm:t>
    </dgm:pt>
    <dgm:pt modelId="{045DAB32-DF55-405D-B199-7D105F0E539D}" type="pres">
      <dgm:prSet presAssocID="{5EE8B930-0428-473C-8E05-6408DFC295B8}" presName="parentText" presStyleLbl="node1" presStyleIdx="1" presStyleCnt="4" custScaleY="72987" custLinFactY="1130" custLinFactNeighborX="-190" custLinFactNeighborY="100000">
        <dgm:presLayoutVars>
          <dgm:chMax val="0"/>
          <dgm:bulletEnabled val="1"/>
        </dgm:presLayoutVars>
      </dgm:prSet>
      <dgm:spPr/>
      <dgm:t>
        <a:bodyPr/>
        <a:lstStyle/>
        <a:p>
          <a:endParaRPr lang="cs-CZ"/>
        </a:p>
      </dgm:t>
    </dgm:pt>
    <dgm:pt modelId="{9335ECF6-23F5-49F7-ADD6-DB6766B4EA05}" type="pres">
      <dgm:prSet presAssocID="{97D5478F-4567-4407-8EFF-26017E98A3BA}" presName="spacer" presStyleCnt="0"/>
      <dgm:spPr/>
    </dgm:pt>
    <dgm:pt modelId="{D4D817A4-9F07-41CE-9870-E942B25653ED}" type="pres">
      <dgm:prSet presAssocID="{3CEDA71C-DEA7-455E-BBEF-BEA62D4ABC35}" presName="parentText" presStyleLbl="node1" presStyleIdx="2" presStyleCnt="4" custScaleY="78020" custLinFactNeighborY="75702">
        <dgm:presLayoutVars>
          <dgm:chMax val="0"/>
          <dgm:bulletEnabled val="1"/>
        </dgm:presLayoutVars>
      </dgm:prSet>
      <dgm:spPr/>
      <dgm:t>
        <a:bodyPr/>
        <a:lstStyle/>
        <a:p>
          <a:endParaRPr lang="cs-CZ"/>
        </a:p>
      </dgm:t>
    </dgm:pt>
    <dgm:pt modelId="{69208F3F-B853-4B5E-9CE2-B410D987A9FE}" type="pres">
      <dgm:prSet presAssocID="{EAF33812-E00B-4404-BFCF-AEF2BDA7D58E}" presName="spacer" presStyleCnt="0"/>
      <dgm:spPr/>
    </dgm:pt>
    <dgm:pt modelId="{FD1250EA-C424-40B2-8FC7-293E1F99007E}" type="pres">
      <dgm:prSet presAssocID="{1ACBD100-1568-4655-92F0-53E9A1B77310}" presName="parentText" presStyleLbl="node1" presStyleIdx="3" presStyleCnt="4" custScaleY="57357" custLinFactNeighborY="-24298">
        <dgm:presLayoutVars>
          <dgm:chMax val="0"/>
          <dgm:bulletEnabled val="1"/>
        </dgm:presLayoutVars>
      </dgm:prSet>
      <dgm:spPr/>
      <dgm:t>
        <a:bodyPr/>
        <a:lstStyle/>
        <a:p>
          <a:endParaRPr lang="cs-CZ"/>
        </a:p>
      </dgm:t>
    </dgm:pt>
  </dgm:ptLst>
  <dgm:cxnLst>
    <dgm:cxn modelId="{EDF843D4-6F35-4E74-A886-796C02928629}" srcId="{5C651551-4C89-4687-8319-D807764CEA0C}" destId="{1ACBD100-1568-4655-92F0-53E9A1B77310}" srcOrd="3" destOrd="0" parTransId="{9A3F8CF3-4605-4F01-A3E2-966E88FC9BA8}" sibTransId="{BCF2A157-15C2-4FEA-BDEB-377B74615759}"/>
    <dgm:cxn modelId="{A84F1588-3EFB-4A4D-9385-4D609436CA6D}" srcId="{5C651551-4C89-4687-8319-D807764CEA0C}" destId="{5EE8B930-0428-473C-8E05-6408DFC295B8}" srcOrd="1" destOrd="0" parTransId="{E7257EC2-4F54-4035-9767-2D08E45A6123}" sibTransId="{97D5478F-4567-4407-8EFF-26017E98A3BA}"/>
    <dgm:cxn modelId="{491D9B2B-90A7-43D3-A26D-72E14897C9A4}" type="presOf" srcId="{1ACBD100-1568-4655-92F0-53E9A1B77310}" destId="{FD1250EA-C424-40B2-8FC7-293E1F99007E}" srcOrd="0" destOrd="0" presId="urn:microsoft.com/office/officeart/2005/8/layout/vList2"/>
    <dgm:cxn modelId="{57757F5B-592C-4E4B-BE40-87FB7F06EEB6}" type="presOf" srcId="{5D211ABE-5CC1-44E7-9C43-01199A67FB9A}" destId="{C264CBC9-357F-4ABE-8B70-DA4A8B387BA8}" srcOrd="0" destOrd="0" presId="urn:microsoft.com/office/officeart/2005/8/layout/vList2"/>
    <dgm:cxn modelId="{FF977357-D0FB-4E33-9ABE-3214670E988F}" srcId="{5C651551-4C89-4687-8319-D807764CEA0C}" destId="{5D211ABE-5CC1-44E7-9C43-01199A67FB9A}" srcOrd="0" destOrd="0" parTransId="{32FA1B22-FF61-4E14-AE3D-72D2999DD970}" sibTransId="{08CC376C-053A-4532-A89F-C538906090CF}"/>
    <dgm:cxn modelId="{DF57BD97-C6B9-4A2E-917E-5D1EC2B60364}" type="presOf" srcId="{5EE8B930-0428-473C-8E05-6408DFC295B8}" destId="{045DAB32-DF55-405D-B199-7D105F0E539D}" srcOrd="0" destOrd="0" presId="urn:microsoft.com/office/officeart/2005/8/layout/vList2"/>
    <dgm:cxn modelId="{24EF037F-3627-4C71-B714-84D34F6C4E48}" srcId="{5C651551-4C89-4687-8319-D807764CEA0C}" destId="{3CEDA71C-DEA7-455E-BBEF-BEA62D4ABC35}" srcOrd="2" destOrd="0" parTransId="{6B3E5341-E0E0-400B-B1B7-ED373C0B61EA}" sibTransId="{EAF33812-E00B-4404-BFCF-AEF2BDA7D58E}"/>
    <dgm:cxn modelId="{383EB29F-0C02-4094-9FDB-308CBB5CC1E3}" type="presOf" srcId="{3CEDA71C-DEA7-455E-BBEF-BEA62D4ABC35}" destId="{D4D817A4-9F07-41CE-9870-E942B25653ED}" srcOrd="0" destOrd="0" presId="urn:microsoft.com/office/officeart/2005/8/layout/vList2"/>
    <dgm:cxn modelId="{D9375D1B-A7BC-4002-8200-B43142D27EFA}" type="presOf" srcId="{5C651551-4C89-4687-8319-D807764CEA0C}" destId="{A50693C7-019F-4B9D-877F-CDE559257936}" srcOrd="0" destOrd="0" presId="urn:microsoft.com/office/officeart/2005/8/layout/vList2"/>
    <dgm:cxn modelId="{4368E654-8A35-4F51-A5D8-F1B318FB7F8D}" type="presParOf" srcId="{A50693C7-019F-4B9D-877F-CDE559257936}" destId="{C264CBC9-357F-4ABE-8B70-DA4A8B387BA8}" srcOrd="0" destOrd="0" presId="urn:microsoft.com/office/officeart/2005/8/layout/vList2"/>
    <dgm:cxn modelId="{F3F88C15-AC41-4983-9B3C-86424D770CF7}" type="presParOf" srcId="{A50693C7-019F-4B9D-877F-CDE559257936}" destId="{9EC2A761-F9BB-45D3-A6DD-0E6FA793F2F2}" srcOrd="1" destOrd="0" presId="urn:microsoft.com/office/officeart/2005/8/layout/vList2"/>
    <dgm:cxn modelId="{78F436E7-C35E-4C7D-850A-ABE7D040221C}" type="presParOf" srcId="{A50693C7-019F-4B9D-877F-CDE559257936}" destId="{045DAB32-DF55-405D-B199-7D105F0E539D}" srcOrd="2" destOrd="0" presId="urn:microsoft.com/office/officeart/2005/8/layout/vList2"/>
    <dgm:cxn modelId="{06BEE055-9BFD-4EF1-A0F4-AEA36B669471}" type="presParOf" srcId="{A50693C7-019F-4B9D-877F-CDE559257936}" destId="{9335ECF6-23F5-49F7-ADD6-DB6766B4EA05}" srcOrd="3" destOrd="0" presId="urn:microsoft.com/office/officeart/2005/8/layout/vList2"/>
    <dgm:cxn modelId="{46C55E36-308B-4CC8-A333-CB148AE8747C}" type="presParOf" srcId="{A50693C7-019F-4B9D-877F-CDE559257936}" destId="{D4D817A4-9F07-41CE-9870-E942B25653ED}" srcOrd="4" destOrd="0" presId="urn:microsoft.com/office/officeart/2005/8/layout/vList2"/>
    <dgm:cxn modelId="{CF6F0D68-705F-413C-AE9D-A0C038D8857D}" type="presParOf" srcId="{A50693C7-019F-4B9D-877F-CDE559257936}" destId="{69208F3F-B853-4B5E-9CE2-B410D987A9FE}" srcOrd="5" destOrd="0" presId="urn:microsoft.com/office/officeart/2005/8/layout/vList2"/>
    <dgm:cxn modelId="{E66968FE-933D-4CB9-8AA6-BD22236F5497}" type="presParOf" srcId="{A50693C7-019F-4B9D-877F-CDE559257936}" destId="{FD1250EA-C424-40B2-8FC7-293E1F99007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DE6078-4143-48A7-B82C-B76039049C49}"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US"/>
        </a:p>
      </dgm:t>
    </dgm:pt>
    <dgm:pt modelId="{4518422B-C0BB-475F-8B0B-6DDF23F28ED3}">
      <dgm:prSet/>
      <dgm:spPr/>
      <dgm:t>
        <a:bodyPr/>
        <a:lstStyle/>
        <a:p>
          <a:r>
            <a:rPr lang="cs-CZ" sz="2400" dirty="0"/>
            <a:t>Technické:</a:t>
          </a:r>
          <a:endParaRPr lang="en-US" sz="2400" dirty="0"/>
        </a:p>
      </dgm:t>
    </dgm:pt>
    <dgm:pt modelId="{F4EAF4DF-A2A5-4579-B911-A0FBB3CDCAAE}" type="parTrans" cxnId="{DFC4E170-D096-4F52-9B69-EF22CCA1310D}">
      <dgm:prSet/>
      <dgm:spPr/>
      <dgm:t>
        <a:bodyPr/>
        <a:lstStyle/>
        <a:p>
          <a:endParaRPr lang="en-US"/>
        </a:p>
      </dgm:t>
    </dgm:pt>
    <dgm:pt modelId="{10463F0A-9AA1-4FAC-A093-0123744EF10F}" type="sibTrans" cxnId="{DFC4E170-D096-4F52-9B69-EF22CCA1310D}">
      <dgm:prSet/>
      <dgm:spPr/>
      <dgm:t>
        <a:bodyPr/>
        <a:lstStyle/>
        <a:p>
          <a:endParaRPr lang="en-US"/>
        </a:p>
      </dgm:t>
    </dgm:pt>
    <dgm:pt modelId="{755946B2-64A5-40B7-990D-A524CFDF51A4}">
      <dgm:prSet custT="1"/>
      <dgm:spPr/>
      <dgm:t>
        <a:bodyPr/>
        <a:lstStyle/>
        <a:p>
          <a:r>
            <a:rPr lang="en-US" sz="2400" dirty="0" err="1"/>
            <a:t>studium</a:t>
          </a:r>
          <a:r>
            <a:rPr lang="en-US" sz="2400" dirty="0"/>
            <a:t> </a:t>
          </a:r>
          <a:r>
            <a:rPr lang="en-US" sz="2400" dirty="0" err="1"/>
            <a:t>povrchových</a:t>
          </a:r>
          <a:r>
            <a:rPr lang="en-US" sz="2400" dirty="0"/>
            <a:t> </a:t>
          </a:r>
          <a:r>
            <a:rPr lang="en-US" sz="2400" dirty="0" err="1"/>
            <a:t>vlastností</a:t>
          </a:r>
          <a:r>
            <a:rPr lang="en-US" sz="2400" dirty="0"/>
            <a:t> </a:t>
          </a:r>
          <a:r>
            <a:rPr lang="en-US" sz="2400" dirty="0" err="1"/>
            <a:t>materiálů</a:t>
          </a:r>
          <a:endParaRPr lang="en-US" sz="2400" dirty="0"/>
        </a:p>
      </dgm:t>
    </dgm:pt>
    <dgm:pt modelId="{0E03779D-07C0-47A6-B9F1-4C9322A746ED}" type="parTrans" cxnId="{BC9146E4-8A49-49CA-9CDA-023F11CBAFB6}">
      <dgm:prSet/>
      <dgm:spPr/>
      <dgm:t>
        <a:bodyPr/>
        <a:lstStyle/>
        <a:p>
          <a:endParaRPr lang="en-US"/>
        </a:p>
      </dgm:t>
    </dgm:pt>
    <dgm:pt modelId="{884AB533-700E-4C78-91E1-ABA59F713387}" type="sibTrans" cxnId="{BC9146E4-8A49-49CA-9CDA-023F11CBAFB6}">
      <dgm:prSet/>
      <dgm:spPr/>
      <dgm:t>
        <a:bodyPr/>
        <a:lstStyle/>
        <a:p>
          <a:endParaRPr lang="en-US"/>
        </a:p>
      </dgm:t>
    </dgm:pt>
    <dgm:pt modelId="{211316FF-6815-4409-BC27-8A995690B41F}">
      <dgm:prSet custT="1"/>
      <dgm:spPr/>
      <dgm:t>
        <a:bodyPr/>
        <a:lstStyle/>
        <a:p>
          <a:r>
            <a:rPr lang="en-US" sz="2400" dirty="0" err="1"/>
            <a:t>mikrotesty</a:t>
          </a:r>
          <a:r>
            <a:rPr lang="en-US" sz="2400" dirty="0"/>
            <a:t> </a:t>
          </a:r>
          <a:r>
            <a:rPr lang="en-US" sz="2400" dirty="0" err="1"/>
            <a:t>tvrdosti</a:t>
          </a:r>
          <a:r>
            <a:rPr lang="en-US" sz="2400" dirty="0"/>
            <a:t> </a:t>
          </a:r>
          <a:r>
            <a:rPr lang="en-US" sz="2400" dirty="0" err="1"/>
            <a:t>kovů</a:t>
          </a:r>
          <a:r>
            <a:rPr lang="en-US" sz="2400" dirty="0"/>
            <a:t> </a:t>
          </a:r>
          <a:r>
            <a:rPr lang="en-US" sz="2400" dirty="0" err="1"/>
            <a:t>i</a:t>
          </a:r>
          <a:r>
            <a:rPr lang="en-US" sz="2400" dirty="0"/>
            <a:t> </a:t>
          </a:r>
          <a:r>
            <a:rPr lang="en-US" sz="2400" dirty="0" err="1"/>
            <a:t>plastických</a:t>
          </a:r>
          <a:r>
            <a:rPr lang="en-US" sz="2400" dirty="0"/>
            <a:t> </a:t>
          </a:r>
          <a:r>
            <a:rPr lang="en-US" sz="2400" dirty="0" err="1"/>
            <a:t>materiálů</a:t>
          </a:r>
          <a:endParaRPr lang="en-US" sz="2400" dirty="0"/>
        </a:p>
      </dgm:t>
    </dgm:pt>
    <dgm:pt modelId="{DB87EDA6-1D1F-4D79-8832-E366A7FC6730}" type="parTrans" cxnId="{84544350-BB66-489D-9086-A219CB5F3FF8}">
      <dgm:prSet/>
      <dgm:spPr/>
      <dgm:t>
        <a:bodyPr/>
        <a:lstStyle/>
        <a:p>
          <a:endParaRPr lang="en-US"/>
        </a:p>
      </dgm:t>
    </dgm:pt>
    <dgm:pt modelId="{DA3B9935-9478-4EA1-95AA-E253BE01E156}" type="sibTrans" cxnId="{84544350-BB66-489D-9086-A219CB5F3FF8}">
      <dgm:prSet/>
      <dgm:spPr/>
      <dgm:t>
        <a:bodyPr/>
        <a:lstStyle/>
        <a:p>
          <a:endParaRPr lang="en-US"/>
        </a:p>
      </dgm:t>
    </dgm:pt>
    <dgm:pt modelId="{4FF1BB7A-7537-4BE9-8F4A-04159BF04FF9}">
      <dgm:prSet custT="1"/>
      <dgm:spPr/>
      <dgm:t>
        <a:bodyPr/>
        <a:lstStyle/>
        <a:p>
          <a:r>
            <a:rPr lang="en-US" sz="2400" dirty="0" err="1" smtClean="0"/>
            <a:t>měření</a:t>
          </a:r>
          <a:r>
            <a:rPr lang="en-US" sz="2400" dirty="0" smtClean="0"/>
            <a:t> </a:t>
          </a:r>
          <a:r>
            <a:rPr lang="en-US" sz="2400" dirty="0" err="1"/>
            <a:t>výšky</a:t>
          </a:r>
          <a:r>
            <a:rPr lang="en-US" sz="2400" dirty="0"/>
            <a:t> </a:t>
          </a:r>
          <a:r>
            <a:rPr lang="en-US" sz="2400" dirty="0" err="1"/>
            <a:t>strukturních</a:t>
          </a:r>
          <a:r>
            <a:rPr lang="en-US" sz="2400" dirty="0"/>
            <a:t> </a:t>
          </a:r>
          <a:r>
            <a:rPr lang="en-US" sz="2400" dirty="0" err="1"/>
            <a:t>elementů</a:t>
          </a:r>
          <a:r>
            <a:rPr lang="en-US" sz="2400" dirty="0"/>
            <a:t> </a:t>
          </a:r>
          <a:r>
            <a:rPr lang="en-US" sz="2400" dirty="0" err="1"/>
            <a:t>na</a:t>
          </a:r>
          <a:r>
            <a:rPr lang="en-US" sz="2400" dirty="0"/>
            <a:t> </a:t>
          </a:r>
          <a:r>
            <a:rPr lang="en-US" sz="2400" dirty="0" err="1"/>
            <a:t>polovodičových</a:t>
          </a:r>
          <a:r>
            <a:rPr lang="en-US" sz="2400" dirty="0"/>
            <a:t> </a:t>
          </a:r>
          <a:r>
            <a:rPr lang="en-US" sz="2400" dirty="0" err="1"/>
            <a:t>čipech</a:t>
          </a:r>
          <a:r>
            <a:rPr lang="en-US" sz="2400" dirty="0"/>
            <a:t> </a:t>
          </a:r>
        </a:p>
      </dgm:t>
    </dgm:pt>
    <dgm:pt modelId="{923E70E4-6D0A-418B-B9C5-C7170FFC08C6}" type="parTrans" cxnId="{6825F953-8BDA-4CD0-8BCF-53679E98F46C}">
      <dgm:prSet/>
      <dgm:spPr/>
      <dgm:t>
        <a:bodyPr/>
        <a:lstStyle/>
        <a:p>
          <a:endParaRPr lang="en-US"/>
        </a:p>
      </dgm:t>
    </dgm:pt>
    <dgm:pt modelId="{434685EC-E811-4813-AD7A-349AE3707BCD}" type="sibTrans" cxnId="{6825F953-8BDA-4CD0-8BCF-53679E98F46C}">
      <dgm:prSet/>
      <dgm:spPr/>
      <dgm:t>
        <a:bodyPr/>
        <a:lstStyle/>
        <a:p>
          <a:endParaRPr lang="en-US"/>
        </a:p>
      </dgm:t>
    </dgm:pt>
    <dgm:pt modelId="{92A7A162-7CBA-468C-A485-0874F2D6C2DE}">
      <dgm:prSet custT="1"/>
      <dgm:spPr/>
      <dgm:t>
        <a:bodyPr/>
        <a:lstStyle/>
        <a:p>
          <a:r>
            <a:rPr lang="en-US" sz="2400" dirty="0"/>
            <a:t>v </a:t>
          </a:r>
          <a:r>
            <a:rPr lang="en-US" sz="2400" dirty="0" err="1"/>
            <a:t>reflexním</a:t>
          </a:r>
          <a:r>
            <a:rPr lang="en-US" sz="2400" dirty="0"/>
            <a:t> </a:t>
          </a:r>
          <a:r>
            <a:rPr lang="en-US" sz="2400" dirty="0" err="1"/>
            <a:t>modu</a:t>
          </a:r>
          <a:r>
            <a:rPr lang="en-US" sz="2400" dirty="0"/>
            <a:t> </a:t>
          </a:r>
          <a:r>
            <a:rPr lang="en-US" sz="2400" dirty="0" err="1"/>
            <a:t>zobrazování</a:t>
          </a:r>
          <a:r>
            <a:rPr lang="en-US" sz="2400" dirty="0"/>
            <a:t> se </a:t>
          </a:r>
          <a:r>
            <a:rPr lang="en-US" sz="2400" dirty="0" err="1"/>
            <a:t>zkoumá</a:t>
          </a:r>
          <a:r>
            <a:rPr lang="en-US" sz="2400" dirty="0"/>
            <a:t> </a:t>
          </a:r>
          <a:r>
            <a:rPr lang="en-US" sz="2400" dirty="0" err="1"/>
            <a:t>textura</a:t>
          </a:r>
          <a:r>
            <a:rPr lang="en-US" sz="2400" dirty="0"/>
            <a:t> a </a:t>
          </a:r>
          <a:r>
            <a:rPr lang="en-US" sz="2400" dirty="0" err="1"/>
            <a:t>složení</a:t>
          </a:r>
          <a:r>
            <a:rPr lang="en-US" sz="2400" dirty="0"/>
            <a:t> </a:t>
          </a:r>
          <a:r>
            <a:rPr lang="en-US" sz="2400" dirty="0" err="1"/>
            <a:t>povrchů</a:t>
          </a:r>
          <a:r>
            <a:rPr lang="en-US" sz="2400" dirty="0"/>
            <a:t> </a:t>
          </a:r>
          <a:r>
            <a:rPr lang="en-US" sz="2400" dirty="0" err="1"/>
            <a:t>i</a:t>
          </a:r>
          <a:r>
            <a:rPr lang="en-US" sz="2400" dirty="0"/>
            <a:t> </a:t>
          </a:r>
          <a:r>
            <a:rPr lang="en-US" sz="2400" dirty="0" err="1"/>
            <a:t>eroze</a:t>
          </a:r>
          <a:r>
            <a:rPr lang="en-US" sz="2400" dirty="0"/>
            <a:t> </a:t>
          </a:r>
          <a:r>
            <a:rPr lang="en-US" sz="2400" dirty="0" err="1"/>
            <a:t>materiálů</a:t>
          </a:r>
          <a:endParaRPr lang="en-US" sz="2400" dirty="0"/>
        </a:p>
      </dgm:t>
    </dgm:pt>
    <dgm:pt modelId="{B50A52E9-5728-4607-9E07-633559E975E8}" type="parTrans" cxnId="{27274081-88CA-4F98-8AD2-7BE850B99E70}">
      <dgm:prSet/>
      <dgm:spPr/>
      <dgm:t>
        <a:bodyPr/>
        <a:lstStyle/>
        <a:p>
          <a:endParaRPr lang="en-US"/>
        </a:p>
      </dgm:t>
    </dgm:pt>
    <dgm:pt modelId="{AF56C50B-6335-413A-B2CD-4243715C9BF0}" type="sibTrans" cxnId="{27274081-88CA-4F98-8AD2-7BE850B99E70}">
      <dgm:prSet/>
      <dgm:spPr/>
      <dgm:t>
        <a:bodyPr/>
        <a:lstStyle/>
        <a:p>
          <a:endParaRPr lang="en-US"/>
        </a:p>
      </dgm:t>
    </dgm:pt>
    <dgm:pt modelId="{EE863ADE-228A-42A3-B31F-1EEAC4115E4C}">
      <dgm:prSet custT="1"/>
      <dgm:spPr/>
      <dgm:t>
        <a:bodyPr/>
        <a:lstStyle/>
        <a:p>
          <a:r>
            <a:rPr lang="en-US" sz="2400" dirty="0" err="1"/>
            <a:t>zkoumání</a:t>
          </a:r>
          <a:r>
            <a:rPr lang="en-US" sz="2400" dirty="0"/>
            <a:t> </a:t>
          </a:r>
          <a:r>
            <a:rPr lang="en-US" sz="2400" dirty="0" err="1"/>
            <a:t>vlastností</a:t>
          </a:r>
          <a:r>
            <a:rPr lang="en-US" sz="2400" dirty="0"/>
            <a:t> </a:t>
          </a:r>
          <a:r>
            <a:rPr lang="en-US" sz="2400" dirty="0" err="1"/>
            <a:t>nových</a:t>
          </a:r>
          <a:r>
            <a:rPr lang="en-US" sz="2400" dirty="0"/>
            <a:t> </a:t>
          </a:r>
          <a:r>
            <a:rPr lang="en-US" sz="2400" dirty="0" err="1"/>
            <a:t>polymerů</a:t>
          </a:r>
          <a:endParaRPr lang="en-US" sz="2400" dirty="0"/>
        </a:p>
      </dgm:t>
    </dgm:pt>
    <dgm:pt modelId="{FF21619A-3EA9-41F9-B6B0-EB8CB95F5AA3}" type="parTrans" cxnId="{F15D5D4A-22E1-4A0B-B67C-3DC7E2A80485}">
      <dgm:prSet/>
      <dgm:spPr/>
      <dgm:t>
        <a:bodyPr/>
        <a:lstStyle/>
        <a:p>
          <a:endParaRPr lang="en-US"/>
        </a:p>
      </dgm:t>
    </dgm:pt>
    <dgm:pt modelId="{AF4BB38B-3775-46B9-BD07-78C8FC12B069}" type="sibTrans" cxnId="{F15D5D4A-22E1-4A0B-B67C-3DC7E2A80485}">
      <dgm:prSet/>
      <dgm:spPr/>
      <dgm:t>
        <a:bodyPr/>
        <a:lstStyle/>
        <a:p>
          <a:endParaRPr lang="en-US"/>
        </a:p>
      </dgm:t>
    </dgm:pt>
    <dgm:pt modelId="{AB17A8DA-336D-4571-8574-E165F0CF9339}">
      <dgm:prSet/>
      <dgm:spPr/>
      <dgm:t>
        <a:bodyPr/>
        <a:lstStyle/>
        <a:p>
          <a:r>
            <a:rPr lang="en-US" sz="2400"/>
            <a:t>Biologické:</a:t>
          </a:r>
        </a:p>
      </dgm:t>
    </dgm:pt>
    <dgm:pt modelId="{5E011905-EF95-443A-A571-2C288452CC2D}" type="parTrans" cxnId="{AB5F0C55-A94D-4E1D-9267-420CF50FD67E}">
      <dgm:prSet/>
      <dgm:spPr/>
      <dgm:t>
        <a:bodyPr/>
        <a:lstStyle/>
        <a:p>
          <a:endParaRPr lang="en-US"/>
        </a:p>
      </dgm:t>
    </dgm:pt>
    <dgm:pt modelId="{8201A0CC-5B76-40B4-A65D-8C3E114B6E62}" type="sibTrans" cxnId="{AB5F0C55-A94D-4E1D-9267-420CF50FD67E}">
      <dgm:prSet/>
      <dgm:spPr/>
      <dgm:t>
        <a:bodyPr/>
        <a:lstStyle/>
        <a:p>
          <a:endParaRPr lang="en-US"/>
        </a:p>
      </dgm:t>
    </dgm:pt>
    <dgm:pt modelId="{3DCA58C0-A943-45D7-8692-81E30BECCAF5}">
      <dgm:prSet custT="1"/>
      <dgm:spPr/>
      <dgm:t>
        <a:bodyPr/>
        <a:lstStyle/>
        <a:p>
          <a:r>
            <a:rPr lang="en-US" sz="2400" dirty="0" err="1"/>
            <a:t>studium</a:t>
          </a:r>
          <a:r>
            <a:rPr lang="en-US" sz="2400" dirty="0"/>
            <a:t> </a:t>
          </a:r>
          <a:r>
            <a:rPr lang="en-US" sz="2400" dirty="0" err="1"/>
            <a:t>složité</a:t>
          </a:r>
          <a:r>
            <a:rPr lang="en-US" sz="2400" dirty="0"/>
            <a:t> </a:t>
          </a:r>
          <a:r>
            <a:rPr lang="en-US" sz="2400" dirty="0" err="1"/>
            <a:t>architektury</a:t>
          </a:r>
          <a:r>
            <a:rPr lang="en-US" sz="2400" dirty="0"/>
            <a:t> </a:t>
          </a:r>
          <a:r>
            <a:rPr lang="en-US" sz="2400" dirty="0" err="1"/>
            <a:t>neuronových</a:t>
          </a:r>
          <a:r>
            <a:rPr lang="en-US" sz="2400" dirty="0"/>
            <a:t> </a:t>
          </a:r>
          <a:r>
            <a:rPr lang="en-US" sz="2400" dirty="0" err="1"/>
            <a:t>sítí</a:t>
          </a:r>
          <a:r>
            <a:rPr lang="en-US" sz="2400" dirty="0"/>
            <a:t> v </a:t>
          </a:r>
          <a:r>
            <a:rPr lang="en-US" sz="2400" dirty="0" err="1"/>
            <a:t>mozkové</a:t>
          </a:r>
          <a:r>
            <a:rPr lang="en-US" sz="2400" dirty="0"/>
            <a:t> </a:t>
          </a:r>
          <a:r>
            <a:rPr lang="en-US" sz="2400" dirty="0" err="1"/>
            <a:t>tkáni</a:t>
          </a:r>
          <a:endParaRPr lang="en-US" sz="2400" dirty="0"/>
        </a:p>
      </dgm:t>
    </dgm:pt>
    <dgm:pt modelId="{2DFB62B1-8B86-4669-BCF4-D244D37188DD}" type="parTrans" cxnId="{9DC65D75-2DCD-4AF5-84DB-67F0B78C1690}">
      <dgm:prSet/>
      <dgm:spPr/>
      <dgm:t>
        <a:bodyPr/>
        <a:lstStyle/>
        <a:p>
          <a:endParaRPr lang="en-US"/>
        </a:p>
      </dgm:t>
    </dgm:pt>
    <dgm:pt modelId="{49D619EA-5E9D-48EC-81C8-D55B675D7781}" type="sibTrans" cxnId="{9DC65D75-2DCD-4AF5-84DB-67F0B78C1690}">
      <dgm:prSet/>
      <dgm:spPr/>
      <dgm:t>
        <a:bodyPr/>
        <a:lstStyle/>
        <a:p>
          <a:endParaRPr lang="en-US"/>
        </a:p>
      </dgm:t>
    </dgm:pt>
    <dgm:pt modelId="{27903282-4B1A-458C-B060-8132DEF38FBD}">
      <dgm:prSet custT="1"/>
      <dgm:spPr/>
      <dgm:t>
        <a:bodyPr/>
        <a:lstStyle/>
        <a:p>
          <a:r>
            <a:rPr lang="en-US" sz="2400" dirty="0" err="1"/>
            <a:t>studium</a:t>
          </a:r>
          <a:r>
            <a:rPr lang="en-US" sz="2400" dirty="0"/>
            <a:t> </a:t>
          </a:r>
          <a:r>
            <a:rPr lang="en-US" sz="2400" dirty="0" err="1"/>
            <a:t>intracelulární</a:t>
          </a:r>
          <a:r>
            <a:rPr lang="en-US" sz="2400" dirty="0"/>
            <a:t> </a:t>
          </a:r>
          <a:r>
            <a:rPr lang="en-US" sz="2400" dirty="0" err="1"/>
            <a:t>koncentrace</a:t>
          </a:r>
          <a:r>
            <a:rPr lang="en-US" sz="2400" dirty="0"/>
            <a:t> </a:t>
          </a:r>
          <a:r>
            <a:rPr lang="en-US" sz="2400" dirty="0" err="1"/>
            <a:t>fyziologicky</a:t>
          </a:r>
          <a:r>
            <a:rPr lang="en-US" sz="2400" dirty="0"/>
            <a:t> </a:t>
          </a:r>
          <a:r>
            <a:rPr lang="en-US" sz="2400" dirty="0" err="1"/>
            <a:t>významných</a:t>
          </a:r>
          <a:r>
            <a:rPr lang="en-US" sz="2400" dirty="0"/>
            <a:t> </a:t>
          </a:r>
          <a:r>
            <a:rPr lang="en-US" sz="2400" dirty="0" err="1"/>
            <a:t>iontů</a:t>
          </a:r>
          <a:r>
            <a:rPr lang="en-US" sz="2400" dirty="0"/>
            <a:t> (</a:t>
          </a:r>
          <a:r>
            <a:rPr lang="en-US" sz="2400" dirty="0" err="1"/>
            <a:t>např</a:t>
          </a:r>
          <a:r>
            <a:rPr lang="en-US" sz="2400" dirty="0"/>
            <a:t>. K</a:t>
          </a:r>
          <a:r>
            <a:rPr lang="en-US" sz="2400" baseline="30000" dirty="0"/>
            <a:t>+</a:t>
          </a:r>
          <a:r>
            <a:rPr lang="en-US" sz="2400" dirty="0"/>
            <a:t> , Ca</a:t>
          </a:r>
          <a:r>
            <a:rPr lang="en-US" sz="2400" baseline="30000" dirty="0"/>
            <a:t>2+</a:t>
          </a:r>
          <a:r>
            <a:rPr lang="en-US" sz="2400" dirty="0"/>
            <a:t> )</a:t>
          </a:r>
        </a:p>
      </dgm:t>
    </dgm:pt>
    <dgm:pt modelId="{5EB433DB-4257-4126-9983-EED423BDABE4}" type="parTrans" cxnId="{23B39968-618C-4497-83F2-8EBFA56C2BD0}">
      <dgm:prSet/>
      <dgm:spPr/>
      <dgm:t>
        <a:bodyPr/>
        <a:lstStyle/>
        <a:p>
          <a:endParaRPr lang="en-US"/>
        </a:p>
      </dgm:t>
    </dgm:pt>
    <dgm:pt modelId="{DF3008E4-BB70-4E24-908C-F2AD7D4CAFF6}" type="sibTrans" cxnId="{23B39968-618C-4497-83F2-8EBFA56C2BD0}">
      <dgm:prSet/>
      <dgm:spPr/>
      <dgm:t>
        <a:bodyPr/>
        <a:lstStyle/>
        <a:p>
          <a:endParaRPr lang="en-US"/>
        </a:p>
      </dgm:t>
    </dgm:pt>
    <dgm:pt modelId="{BBB811FB-5A4F-43AE-B164-AA5D29ED9496}">
      <dgm:prSet custT="1"/>
      <dgm:spPr/>
      <dgm:t>
        <a:bodyPr/>
        <a:lstStyle/>
        <a:p>
          <a:r>
            <a:rPr lang="en-US" sz="2400" dirty="0" err="1"/>
            <a:t>měření</a:t>
          </a:r>
          <a:r>
            <a:rPr lang="en-US" sz="2400" dirty="0"/>
            <a:t> </a:t>
          </a:r>
          <a:r>
            <a:rPr lang="en-US" sz="2400" dirty="0" err="1"/>
            <a:t>membránového</a:t>
          </a:r>
          <a:r>
            <a:rPr lang="en-US" sz="2400" dirty="0"/>
            <a:t> </a:t>
          </a:r>
          <a:r>
            <a:rPr lang="en-US" sz="2400" dirty="0" err="1"/>
            <a:t>potenciálu</a:t>
          </a:r>
          <a:endParaRPr lang="en-US" sz="2400" dirty="0"/>
        </a:p>
      </dgm:t>
    </dgm:pt>
    <dgm:pt modelId="{9DAB424C-8001-4990-B28A-F092110FCC4C}" type="parTrans" cxnId="{4CC941A7-A824-4553-BD52-D4935E161EF3}">
      <dgm:prSet/>
      <dgm:spPr/>
      <dgm:t>
        <a:bodyPr/>
        <a:lstStyle/>
        <a:p>
          <a:endParaRPr lang="en-US"/>
        </a:p>
      </dgm:t>
    </dgm:pt>
    <dgm:pt modelId="{D695A449-02F7-4E91-874E-2BC0514597B9}" type="sibTrans" cxnId="{4CC941A7-A824-4553-BD52-D4935E161EF3}">
      <dgm:prSet/>
      <dgm:spPr/>
      <dgm:t>
        <a:bodyPr/>
        <a:lstStyle/>
        <a:p>
          <a:endParaRPr lang="en-US"/>
        </a:p>
      </dgm:t>
    </dgm:pt>
    <dgm:pt modelId="{E758938F-B37F-4E96-9117-07B2B88D4742}">
      <dgm:prSet custT="1"/>
      <dgm:spPr/>
      <dgm:t>
        <a:bodyPr/>
        <a:lstStyle/>
        <a:p>
          <a:r>
            <a:rPr lang="en-US" sz="2400" dirty="0" err="1"/>
            <a:t>měření</a:t>
          </a:r>
          <a:r>
            <a:rPr lang="en-US" sz="2400" dirty="0"/>
            <a:t> </a:t>
          </a:r>
          <a:r>
            <a:rPr lang="en-US" sz="2400" dirty="0" err="1"/>
            <a:t>vnitrobuněčného</a:t>
          </a:r>
          <a:r>
            <a:rPr lang="en-US" sz="2400" dirty="0"/>
            <a:t> </a:t>
          </a:r>
          <a:r>
            <a:rPr lang="en-US" sz="2400" dirty="0" err="1"/>
            <a:t>pH.</a:t>
          </a:r>
          <a:r>
            <a:rPr lang="en-US" sz="2400" dirty="0"/>
            <a:t> </a:t>
          </a:r>
          <a:r>
            <a:rPr lang="en-US" sz="2400" dirty="0" err="1"/>
            <a:t>Imunofluorescenčními</a:t>
          </a:r>
          <a:r>
            <a:rPr lang="en-US" sz="2400" dirty="0"/>
            <a:t> </a:t>
          </a:r>
          <a:r>
            <a:rPr lang="en-US" sz="2400" dirty="0" err="1"/>
            <a:t>metodami</a:t>
          </a:r>
          <a:r>
            <a:rPr lang="en-US" sz="2400" dirty="0"/>
            <a:t>: </a:t>
          </a:r>
          <a:r>
            <a:rPr lang="en-US" sz="2400" dirty="0" err="1"/>
            <a:t>rozložení</a:t>
          </a:r>
          <a:r>
            <a:rPr lang="en-US" sz="2400" dirty="0"/>
            <a:t> </a:t>
          </a:r>
          <a:r>
            <a:rPr lang="en-US" sz="2400" dirty="0" err="1"/>
            <a:t>receptorů</a:t>
          </a:r>
          <a:r>
            <a:rPr lang="en-US" sz="2400" dirty="0"/>
            <a:t> v </a:t>
          </a:r>
          <a:r>
            <a:rPr lang="en-US" sz="2400" dirty="0" err="1"/>
            <a:t>membránách</a:t>
          </a:r>
          <a:r>
            <a:rPr lang="en-US" sz="2400" dirty="0"/>
            <a:t>, </a:t>
          </a:r>
          <a:r>
            <a:rPr lang="en-US" sz="2400" dirty="0" err="1"/>
            <a:t>organizace</a:t>
          </a:r>
          <a:r>
            <a:rPr lang="en-US" sz="2400" dirty="0"/>
            <a:t> </a:t>
          </a:r>
          <a:r>
            <a:rPr lang="en-US" sz="2400" dirty="0" err="1"/>
            <a:t>cytoskeletu</a:t>
          </a:r>
          <a:r>
            <a:rPr lang="en-US" sz="2400" dirty="0"/>
            <a:t>, </a:t>
          </a:r>
          <a:r>
            <a:rPr lang="en-US" sz="2400" dirty="0" err="1"/>
            <a:t>mitotický</a:t>
          </a:r>
          <a:r>
            <a:rPr lang="en-US" sz="2400" dirty="0"/>
            <a:t> </a:t>
          </a:r>
          <a:r>
            <a:rPr lang="en-US" sz="2400" dirty="0" err="1"/>
            <a:t>aparát</a:t>
          </a:r>
          <a:r>
            <a:rPr lang="en-US" sz="1900" dirty="0"/>
            <a:t> </a:t>
          </a:r>
        </a:p>
      </dgm:t>
    </dgm:pt>
    <dgm:pt modelId="{CBF55F2A-3C9E-42EC-A958-0D51A2166797}" type="parTrans" cxnId="{C000973E-6CDB-4989-A45F-1574916A4813}">
      <dgm:prSet/>
      <dgm:spPr/>
      <dgm:t>
        <a:bodyPr/>
        <a:lstStyle/>
        <a:p>
          <a:endParaRPr lang="en-US"/>
        </a:p>
      </dgm:t>
    </dgm:pt>
    <dgm:pt modelId="{4654BB1A-5488-4414-A666-BB32CD9C8CC8}" type="sibTrans" cxnId="{C000973E-6CDB-4989-A45F-1574916A4813}">
      <dgm:prSet/>
      <dgm:spPr/>
      <dgm:t>
        <a:bodyPr/>
        <a:lstStyle/>
        <a:p>
          <a:endParaRPr lang="en-US"/>
        </a:p>
      </dgm:t>
    </dgm:pt>
    <dgm:pt modelId="{A63B19A4-BE0C-43D6-81FD-78F8AB2D19D9}" type="pres">
      <dgm:prSet presAssocID="{AEDE6078-4143-48A7-B82C-B76039049C49}" presName="diagram" presStyleCnt="0">
        <dgm:presLayoutVars>
          <dgm:dir/>
          <dgm:resizeHandles val="exact"/>
        </dgm:presLayoutVars>
      </dgm:prSet>
      <dgm:spPr/>
      <dgm:t>
        <a:bodyPr/>
        <a:lstStyle/>
        <a:p>
          <a:endParaRPr lang="cs-CZ"/>
        </a:p>
      </dgm:t>
    </dgm:pt>
    <dgm:pt modelId="{730D5DE6-AF67-4843-9590-84193F42D310}" type="pres">
      <dgm:prSet presAssocID="{4518422B-C0BB-475F-8B0B-6DDF23F28ED3}" presName="node" presStyleLbl="node1" presStyleIdx="0" presStyleCnt="2" custScaleY="131994" custLinFactNeighborX="2312">
        <dgm:presLayoutVars>
          <dgm:bulletEnabled val="1"/>
        </dgm:presLayoutVars>
      </dgm:prSet>
      <dgm:spPr/>
      <dgm:t>
        <a:bodyPr/>
        <a:lstStyle/>
        <a:p>
          <a:endParaRPr lang="cs-CZ"/>
        </a:p>
      </dgm:t>
    </dgm:pt>
    <dgm:pt modelId="{19A0D40F-C3CD-4D5C-943F-5DE3E04085D4}" type="pres">
      <dgm:prSet presAssocID="{10463F0A-9AA1-4FAC-A093-0123744EF10F}" presName="sibTrans" presStyleCnt="0"/>
      <dgm:spPr/>
      <dgm:t>
        <a:bodyPr/>
        <a:lstStyle/>
        <a:p>
          <a:endParaRPr lang="cs-CZ"/>
        </a:p>
      </dgm:t>
    </dgm:pt>
    <dgm:pt modelId="{D154B61E-F22B-43A4-9635-1A2E281BE6FD}" type="pres">
      <dgm:prSet presAssocID="{AB17A8DA-336D-4571-8574-E165F0CF9339}" presName="node" presStyleLbl="node1" presStyleIdx="1" presStyleCnt="2" custScaleY="131994" custLinFactNeighborX="-2055">
        <dgm:presLayoutVars>
          <dgm:bulletEnabled val="1"/>
        </dgm:presLayoutVars>
      </dgm:prSet>
      <dgm:spPr/>
      <dgm:t>
        <a:bodyPr/>
        <a:lstStyle/>
        <a:p>
          <a:endParaRPr lang="cs-CZ"/>
        </a:p>
      </dgm:t>
    </dgm:pt>
  </dgm:ptLst>
  <dgm:cxnLst>
    <dgm:cxn modelId="{9364D325-980A-48CD-817E-63434E849155}" type="presOf" srcId="{4518422B-C0BB-475F-8B0B-6DDF23F28ED3}" destId="{730D5DE6-AF67-4843-9590-84193F42D310}" srcOrd="0" destOrd="0" presId="urn:microsoft.com/office/officeart/2005/8/layout/default"/>
    <dgm:cxn modelId="{84544350-BB66-489D-9086-A219CB5F3FF8}" srcId="{4518422B-C0BB-475F-8B0B-6DDF23F28ED3}" destId="{211316FF-6815-4409-BC27-8A995690B41F}" srcOrd="1" destOrd="0" parTransId="{DB87EDA6-1D1F-4D79-8832-E366A7FC6730}" sibTransId="{DA3B9935-9478-4EA1-95AA-E253BE01E156}"/>
    <dgm:cxn modelId="{4646E1AF-06C2-410B-A248-56275A868459}" type="presOf" srcId="{4FF1BB7A-7537-4BE9-8F4A-04159BF04FF9}" destId="{730D5DE6-AF67-4843-9590-84193F42D310}" srcOrd="0" destOrd="3" presId="urn:microsoft.com/office/officeart/2005/8/layout/default"/>
    <dgm:cxn modelId="{F15D5D4A-22E1-4A0B-B67C-3DC7E2A80485}" srcId="{4518422B-C0BB-475F-8B0B-6DDF23F28ED3}" destId="{EE863ADE-228A-42A3-B31F-1EEAC4115E4C}" srcOrd="4" destOrd="0" parTransId="{FF21619A-3EA9-41F9-B6B0-EB8CB95F5AA3}" sibTransId="{AF4BB38B-3775-46B9-BD07-78C8FC12B069}"/>
    <dgm:cxn modelId="{E1F606F1-ABBD-498D-B7D0-4122CA6DA20D}" type="presOf" srcId="{AEDE6078-4143-48A7-B82C-B76039049C49}" destId="{A63B19A4-BE0C-43D6-81FD-78F8AB2D19D9}" srcOrd="0" destOrd="0" presId="urn:microsoft.com/office/officeart/2005/8/layout/default"/>
    <dgm:cxn modelId="{27274081-88CA-4F98-8AD2-7BE850B99E70}" srcId="{4518422B-C0BB-475F-8B0B-6DDF23F28ED3}" destId="{92A7A162-7CBA-468C-A485-0874F2D6C2DE}" srcOrd="3" destOrd="0" parTransId="{B50A52E9-5728-4607-9E07-633559E975E8}" sibTransId="{AF56C50B-6335-413A-B2CD-4243715C9BF0}"/>
    <dgm:cxn modelId="{4CC941A7-A824-4553-BD52-D4935E161EF3}" srcId="{AB17A8DA-336D-4571-8574-E165F0CF9339}" destId="{BBB811FB-5A4F-43AE-B164-AA5D29ED9496}" srcOrd="2" destOrd="0" parTransId="{9DAB424C-8001-4990-B28A-F092110FCC4C}" sibTransId="{D695A449-02F7-4E91-874E-2BC0514597B9}"/>
    <dgm:cxn modelId="{6825F953-8BDA-4CD0-8BCF-53679E98F46C}" srcId="{4518422B-C0BB-475F-8B0B-6DDF23F28ED3}" destId="{4FF1BB7A-7537-4BE9-8F4A-04159BF04FF9}" srcOrd="2" destOrd="0" parTransId="{923E70E4-6D0A-418B-B9C5-C7170FFC08C6}" sibTransId="{434685EC-E811-4813-AD7A-349AE3707BCD}"/>
    <dgm:cxn modelId="{AB5F0C55-A94D-4E1D-9267-420CF50FD67E}" srcId="{AEDE6078-4143-48A7-B82C-B76039049C49}" destId="{AB17A8DA-336D-4571-8574-E165F0CF9339}" srcOrd="1" destOrd="0" parTransId="{5E011905-EF95-443A-A571-2C288452CC2D}" sibTransId="{8201A0CC-5B76-40B4-A65D-8C3E114B6E62}"/>
    <dgm:cxn modelId="{23B39968-618C-4497-83F2-8EBFA56C2BD0}" srcId="{AB17A8DA-336D-4571-8574-E165F0CF9339}" destId="{27903282-4B1A-458C-B060-8132DEF38FBD}" srcOrd="1" destOrd="0" parTransId="{5EB433DB-4257-4126-9983-EED423BDABE4}" sibTransId="{DF3008E4-BB70-4E24-908C-F2AD7D4CAFF6}"/>
    <dgm:cxn modelId="{0AAE7AD3-DB21-4377-A399-230DC4D8E2FB}" type="presOf" srcId="{AB17A8DA-336D-4571-8574-E165F0CF9339}" destId="{D154B61E-F22B-43A4-9635-1A2E281BE6FD}" srcOrd="0" destOrd="0" presId="urn:microsoft.com/office/officeart/2005/8/layout/default"/>
    <dgm:cxn modelId="{BC9146E4-8A49-49CA-9CDA-023F11CBAFB6}" srcId="{4518422B-C0BB-475F-8B0B-6DDF23F28ED3}" destId="{755946B2-64A5-40B7-990D-A524CFDF51A4}" srcOrd="0" destOrd="0" parTransId="{0E03779D-07C0-47A6-B9F1-4C9322A746ED}" sibTransId="{884AB533-700E-4C78-91E1-ABA59F713387}"/>
    <dgm:cxn modelId="{5C5A1E4B-3F80-4DE5-949B-D84200835322}" type="presOf" srcId="{EE863ADE-228A-42A3-B31F-1EEAC4115E4C}" destId="{730D5DE6-AF67-4843-9590-84193F42D310}" srcOrd="0" destOrd="5" presId="urn:microsoft.com/office/officeart/2005/8/layout/default"/>
    <dgm:cxn modelId="{9DC65D75-2DCD-4AF5-84DB-67F0B78C1690}" srcId="{AB17A8DA-336D-4571-8574-E165F0CF9339}" destId="{3DCA58C0-A943-45D7-8692-81E30BECCAF5}" srcOrd="0" destOrd="0" parTransId="{2DFB62B1-8B86-4669-BCF4-D244D37188DD}" sibTransId="{49D619EA-5E9D-48EC-81C8-D55B675D7781}"/>
    <dgm:cxn modelId="{B74F3C5D-CEDE-445D-AEBD-429C79E263D8}" type="presOf" srcId="{92A7A162-7CBA-468C-A485-0874F2D6C2DE}" destId="{730D5DE6-AF67-4843-9590-84193F42D310}" srcOrd="0" destOrd="4" presId="urn:microsoft.com/office/officeart/2005/8/layout/default"/>
    <dgm:cxn modelId="{F0F317A3-4D43-4A9E-B871-DC1D1ADCB8E9}" type="presOf" srcId="{27903282-4B1A-458C-B060-8132DEF38FBD}" destId="{D154B61E-F22B-43A4-9635-1A2E281BE6FD}" srcOrd="0" destOrd="2" presId="urn:microsoft.com/office/officeart/2005/8/layout/default"/>
    <dgm:cxn modelId="{C000973E-6CDB-4989-A45F-1574916A4813}" srcId="{AB17A8DA-336D-4571-8574-E165F0CF9339}" destId="{E758938F-B37F-4E96-9117-07B2B88D4742}" srcOrd="3" destOrd="0" parTransId="{CBF55F2A-3C9E-42EC-A958-0D51A2166797}" sibTransId="{4654BB1A-5488-4414-A666-BB32CD9C8CC8}"/>
    <dgm:cxn modelId="{AF172F3A-07B7-4E0F-BC43-EE18C70D7B8A}" type="presOf" srcId="{BBB811FB-5A4F-43AE-B164-AA5D29ED9496}" destId="{D154B61E-F22B-43A4-9635-1A2E281BE6FD}" srcOrd="0" destOrd="3" presId="urn:microsoft.com/office/officeart/2005/8/layout/default"/>
    <dgm:cxn modelId="{DCA25F5A-06FB-433D-98D6-C4B643C6C19A}" type="presOf" srcId="{3DCA58C0-A943-45D7-8692-81E30BECCAF5}" destId="{D154B61E-F22B-43A4-9635-1A2E281BE6FD}" srcOrd="0" destOrd="1" presId="urn:microsoft.com/office/officeart/2005/8/layout/default"/>
    <dgm:cxn modelId="{2146617F-329C-4813-AE7F-04DC7108D162}" type="presOf" srcId="{755946B2-64A5-40B7-990D-A524CFDF51A4}" destId="{730D5DE6-AF67-4843-9590-84193F42D310}" srcOrd="0" destOrd="1" presId="urn:microsoft.com/office/officeart/2005/8/layout/default"/>
    <dgm:cxn modelId="{DE0AD709-AD7A-4085-BB3D-0F8221FC0918}" type="presOf" srcId="{E758938F-B37F-4E96-9117-07B2B88D4742}" destId="{D154B61E-F22B-43A4-9635-1A2E281BE6FD}" srcOrd="0" destOrd="4" presId="urn:microsoft.com/office/officeart/2005/8/layout/default"/>
    <dgm:cxn modelId="{DFC4E170-D096-4F52-9B69-EF22CCA1310D}" srcId="{AEDE6078-4143-48A7-B82C-B76039049C49}" destId="{4518422B-C0BB-475F-8B0B-6DDF23F28ED3}" srcOrd="0" destOrd="0" parTransId="{F4EAF4DF-A2A5-4579-B911-A0FBB3CDCAAE}" sibTransId="{10463F0A-9AA1-4FAC-A093-0123744EF10F}"/>
    <dgm:cxn modelId="{4FA533C6-1058-40CB-9A15-4F12E427CC16}" type="presOf" srcId="{211316FF-6815-4409-BC27-8A995690B41F}" destId="{730D5DE6-AF67-4843-9590-84193F42D310}" srcOrd="0" destOrd="2" presId="urn:microsoft.com/office/officeart/2005/8/layout/default"/>
    <dgm:cxn modelId="{CCB089AC-5247-4273-90BA-356009ED508C}" type="presParOf" srcId="{A63B19A4-BE0C-43D6-81FD-78F8AB2D19D9}" destId="{730D5DE6-AF67-4843-9590-84193F42D310}" srcOrd="0" destOrd="0" presId="urn:microsoft.com/office/officeart/2005/8/layout/default"/>
    <dgm:cxn modelId="{F6ECB237-C222-4D7B-80BB-AD8D46394885}" type="presParOf" srcId="{A63B19A4-BE0C-43D6-81FD-78F8AB2D19D9}" destId="{19A0D40F-C3CD-4D5C-943F-5DE3E04085D4}" srcOrd="1" destOrd="0" presId="urn:microsoft.com/office/officeart/2005/8/layout/default"/>
    <dgm:cxn modelId="{1A28E6D2-A6AC-4022-A6AE-4C45239F87C2}" type="presParOf" srcId="{A63B19A4-BE0C-43D6-81FD-78F8AB2D19D9}" destId="{D154B61E-F22B-43A4-9635-1A2E281BE6F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0C62A2-183A-4AA3-800C-8140A660EF11}"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23CD793A-CC0D-4D42-BF04-B306A2FF93D3}">
      <dgm:prSet/>
      <dgm:spPr/>
      <dgm:t>
        <a:bodyPr/>
        <a:lstStyle/>
        <a:p>
          <a:pPr>
            <a:defRPr b="1"/>
          </a:pPr>
          <a:r>
            <a:rPr lang="cs-CZ" dirty="0"/>
            <a:t>Výhody:</a:t>
          </a:r>
          <a:endParaRPr lang="en-US" dirty="0"/>
        </a:p>
      </dgm:t>
    </dgm:pt>
    <dgm:pt modelId="{6FF12669-CC7D-4FBF-81F4-77071DCC345A}" type="parTrans" cxnId="{588DDF0A-2042-40F6-BFF8-399EED66E9CB}">
      <dgm:prSet/>
      <dgm:spPr/>
      <dgm:t>
        <a:bodyPr/>
        <a:lstStyle/>
        <a:p>
          <a:endParaRPr lang="en-US"/>
        </a:p>
      </dgm:t>
    </dgm:pt>
    <dgm:pt modelId="{7E0FFAE4-9ED6-4E58-B3AE-EA193392DAD8}" type="sibTrans" cxnId="{588DDF0A-2042-40F6-BFF8-399EED66E9CB}">
      <dgm:prSet/>
      <dgm:spPr/>
      <dgm:t>
        <a:bodyPr/>
        <a:lstStyle/>
        <a:p>
          <a:endParaRPr lang="en-US"/>
        </a:p>
      </dgm:t>
    </dgm:pt>
    <dgm:pt modelId="{10553CE1-E10B-422D-A743-3D089A06C5FC}">
      <dgm:prSet custT="1"/>
      <dgm:spPr>
        <a:solidFill>
          <a:srgbClr val="6E7D8F"/>
        </a:solidFill>
      </dgm:spPr>
      <dgm:t>
        <a:bodyPr/>
        <a:lstStyle/>
        <a:p>
          <a:r>
            <a:rPr lang="cs-CZ" sz="2400" dirty="0"/>
            <a:t>Neinvazní metoda → schopnost zobrazení buňky/tkáně/mnohobuněčného organismu </a:t>
          </a:r>
          <a:endParaRPr lang="en-US" sz="2400" dirty="0"/>
        </a:p>
      </dgm:t>
    </dgm:pt>
    <dgm:pt modelId="{F38AD74B-7FB3-4025-9DC7-F9BDB7F4B3E5}" type="parTrans" cxnId="{A9335934-276A-4FBC-AA44-851941760518}">
      <dgm:prSet/>
      <dgm:spPr/>
      <dgm:t>
        <a:bodyPr/>
        <a:lstStyle/>
        <a:p>
          <a:endParaRPr lang="en-US"/>
        </a:p>
      </dgm:t>
    </dgm:pt>
    <dgm:pt modelId="{73FCD458-21E6-487A-B8D0-3EB59EDEC3B6}" type="sibTrans" cxnId="{A9335934-276A-4FBC-AA44-851941760518}">
      <dgm:prSet/>
      <dgm:spPr/>
      <dgm:t>
        <a:bodyPr/>
        <a:lstStyle/>
        <a:p>
          <a:endParaRPr lang="en-US"/>
        </a:p>
      </dgm:t>
    </dgm:pt>
    <dgm:pt modelId="{3ED8A467-F416-4FDC-B8B4-CCC0567A9B95}">
      <dgm:prSet custT="1"/>
      <dgm:spPr>
        <a:solidFill>
          <a:srgbClr val="6E7D8F"/>
        </a:solidFill>
      </dgm:spPr>
      <dgm:t>
        <a:bodyPr/>
        <a:lstStyle/>
        <a:p>
          <a:r>
            <a:rPr lang="cs-CZ" sz="2400" dirty="0"/>
            <a:t>Tenké optické řezy</a:t>
          </a:r>
          <a:endParaRPr lang="en-US" sz="2400" dirty="0"/>
        </a:p>
      </dgm:t>
    </dgm:pt>
    <dgm:pt modelId="{A222E8BD-540F-4760-9FFA-842ABD1C6FA6}" type="parTrans" cxnId="{10D1A2A2-4662-44A1-A2FE-136A773BCF9A}">
      <dgm:prSet/>
      <dgm:spPr/>
      <dgm:t>
        <a:bodyPr/>
        <a:lstStyle/>
        <a:p>
          <a:endParaRPr lang="en-US"/>
        </a:p>
      </dgm:t>
    </dgm:pt>
    <dgm:pt modelId="{41D62CE3-8A8D-44AF-A250-DA57A721F931}" type="sibTrans" cxnId="{10D1A2A2-4662-44A1-A2FE-136A773BCF9A}">
      <dgm:prSet/>
      <dgm:spPr/>
      <dgm:t>
        <a:bodyPr/>
        <a:lstStyle/>
        <a:p>
          <a:endParaRPr lang="en-US"/>
        </a:p>
      </dgm:t>
    </dgm:pt>
    <dgm:pt modelId="{FE13AD55-AAD6-4970-8889-7A4E95BF8833}">
      <dgm:prSet custT="1"/>
      <dgm:spPr>
        <a:solidFill>
          <a:srgbClr val="6E7D8F"/>
        </a:solidFill>
      </dgm:spPr>
      <dgm:t>
        <a:bodyPr/>
        <a:lstStyle/>
        <a:p>
          <a:r>
            <a:rPr lang="cs-CZ" sz="2400" dirty="0"/>
            <a:t>Zachování prostorového uspořádání </a:t>
          </a:r>
          <a:endParaRPr lang="en-US" sz="2400" dirty="0"/>
        </a:p>
      </dgm:t>
    </dgm:pt>
    <dgm:pt modelId="{7E800B6E-2F7E-44AD-9F3C-751223DB931F}" type="parTrans" cxnId="{A0503A33-9FA7-4939-BF7C-84D2E57FC0BD}">
      <dgm:prSet/>
      <dgm:spPr/>
      <dgm:t>
        <a:bodyPr/>
        <a:lstStyle/>
        <a:p>
          <a:endParaRPr lang="en-US"/>
        </a:p>
      </dgm:t>
    </dgm:pt>
    <dgm:pt modelId="{7DD548D6-611D-4CEB-BB80-F4A3E7974A6F}" type="sibTrans" cxnId="{A0503A33-9FA7-4939-BF7C-84D2E57FC0BD}">
      <dgm:prSet/>
      <dgm:spPr/>
      <dgm:t>
        <a:bodyPr/>
        <a:lstStyle/>
        <a:p>
          <a:endParaRPr lang="en-US"/>
        </a:p>
      </dgm:t>
    </dgm:pt>
    <dgm:pt modelId="{33245AA0-A89B-479B-8048-34C1D17980B6}">
      <dgm:prSet custT="1"/>
      <dgm:spPr>
        <a:solidFill>
          <a:srgbClr val="6E7D8F"/>
        </a:solidFill>
      </dgm:spPr>
      <dgm:t>
        <a:bodyPr/>
        <a:lstStyle/>
        <a:p>
          <a:r>
            <a:rPr lang="cs-CZ" sz="2400" dirty="0"/>
            <a:t>Schopnost vytvoření prostorové rekonstrukce </a:t>
          </a:r>
          <a:endParaRPr lang="en-US" sz="2400" dirty="0"/>
        </a:p>
      </dgm:t>
    </dgm:pt>
    <dgm:pt modelId="{B562F57E-BBA3-4E9E-88C1-76EBC07EBAD9}" type="parTrans" cxnId="{AA884D96-63D0-42F9-B13E-EE3491EEB328}">
      <dgm:prSet/>
      <dgm:spPr/>
      <dgm:t>
        <a:bodyPr/>
        <a:lstStyle/>
        <a:p>
          <a:endParaRPr lang="en-US"/>
        </a:p>
      </dgm:t>
    </dgm:pt>
    <dgm:pt modelId="{F0B884C4-D5F6-4ACD-878F-79045D2F3B74}" type="sibTrans" cxnId="{AA884D96-63D0-42F9-B13E-EE3491EEB328}">
      <dgm:prSet/>
      <dgm:spPr/>
      <dgm:t>
        <a:bodyPr/>
        <a:lstStyle/>
        <a:p>
          <a:endParaRPr lang="en-US"/>
        </a:p>
      </dgm:t>
    </dgm:pt>
    <dgm:pt modelId="{D07AC0D8-7C3A-406C-845D-E531CA11F273}">
      <dgm:prSet custT="1"/>
      <dgm:spPr>
        <a:solidFill>
          <a:srgbClr val="6E7D8F"/>
        </a:solidFill>
      </dgm:spPr>
      <dgm:t>
        <a:bodyPr/>
        <a:lstStyle/>
        <a:p>
          <a:r>
            <a:rPr lang="cs-CZ" sz="2400" dirty="0"/>
            <a:t>Digitální forma výstupu - rotace, perspektiva, </a:t>
          </a:r>
          <a:endParaRPr lang="en-US" sz="2400" dirty="0"/>
        </a:p>
      </dgm:t>
    </dgm:pt>
    <dgm:pt modelId="{4B0F48DD-5D4E-4BB4-B409-5F969191F2D5}" type="parTrans" cxnId="{169DBDD0-49E2-4C78-B1B4-D171AD1BC378}">
      <dgm:prSet/>
      <dgm:spPr/>
      <dgm:t>
        <a:bodyPr/>
        <a:lstStyle/>
        <a:p>
          <a:endParaRPr lang="en-US"/>
        </a:p>
      </dgm:t>
    </dgm:pt>
    <dgm:pt modelId="{C92A403A-DD3C-4B2D-8BF6-F0F28DBB71A4}" type="sibTrans" cxnId="{169DBDD0-49E2-4C78-B1B4-D171AD1BC378}">
      <dgm:prSet/>
      <dgm:spPr/>
      <dgm:t>
        <a:bodyPr/>
        <a:lstStyle/>
        <a:p>
          <a:endParaRPr lang="en-US"/>
        </a:p>
      </dgm:t>
    </dgm:pt>
    <dgm:pt modelId="{86725C55-78E4-48A3-B715-119C7D1C3E6B}">
      <dgm:prSet/>
      <dgm:spPr/>
      <dgm:t>
        <a:bodyPr/>
        <a:lstStyle/>
        <a:p>
          <a:pPr>
            <a:defRPr b="1"/>
          </a:pPr>
          <a:r>
            <a:rPr lang="cs-CZ" dirty="0"/>
            <a:t>Nevýhody:</a:t>
          </a:r>
          <a:endParaRPr lang="en-US" dirty="0"/>
        </a:p>
      </dgm:t>
    </dgm:pt>
    <dgm:pt modelId="{D8929BB7-D6EA-48CF-9431-3044561030B6}" type="parTrans" cxnId="{2D9CC538-DD76-4122-B24E-783A96634C38}">
      <dgm:prSet/>
      <dgm:spPr/>
      <dgm:t>
        <a:bodyPr/>
        <a:lstStyle/>
        <a:p>
          <a:endParaRPr lang="en-US"/>
        </a:p>
      </dgm:t>
    </dgm:pt>
    <dgm:pt modelId="{04FDF096-9D8E-4C94-9B9D-5B9A8F79369E}" type="sibTrans" cxnId="{2D9CC538-DD76-4122-B24E-783A96634C38}">
      <dgm:prSet/>
      <dgm:spPr/>
      <dgm:t>
        <a:bodyPr/>
        <a:lstStyle/>
        <a:p>
          <a:endParaRPr lang="en-US"/>
        </a:p>
      </dgm:t>
    </dgm:pt>
    <dgm:pt modelId="{07E50B7A-4BD4-4D1E-9FAE-C869EDDC7F75}">
      <dgm:prSet custT="1"/>
      <dgm:spPr>
        <a:solidFill>
          <a:srgbClr val="4BAF73"/>
        </a:solidFill>
      </dgm:spPr>
      <dgm:t>
        <a:bodyPr/>
        <a:lstStyle/>
        <a:p>
          <a:r>
            <a:rPr lang="cs-CZ" sz="2400" dirty="0"/>
            <a:t>délka zpracování materiálu i snímků </a:t>
          </a:r>
          <a:r>
            <a:rPr lang="cs-CZ" sz="2400" dirty="0" smtClean="0"/>
            <a:t>→vyhasínání fluorescence</a:t>
          </a:r>
          <a:r>
            <a:rPr lang="cs-CZ" sz="2400" dirty="0"/>
            <a:t> </a:t>
          </a:r>
          <a:endParaRPr lang="en-US" sz="2400" dirty="0"/>
        </a:p>
      </dgm:t>
    </dgm:pt>
    <dgm:pt modelId="{D180243D-950D-4A1F-AE2C-BA50835F9381}" type="parTrans" cxnId="{B3144CA7-AE4B-4E57-8A9A-E34719BD6BC8}">
      <dgm:prSet/>
      <dgm:spPr/>
      <dgm:t>
        <a:bodyPr/>
        <a:lstStyle/>
        <a:p>
          <a:endParaRPr lang="en-US"/>
        </a:p>
      </dgm:t>
    </dgm:pt>
    <dgm:pt modelId="{FA545D9E-2F83-487A-A535-A58803C2E197}" type="sibTrans" cxnId="{B3144CA7-AE4B-4E57-8A9A-E34719BD6BC8}">
      <dgm:prSet/>
      <dgm:spPr/>
      <dgm:t>
        <a:bodyPr/>
        <a:lstStyle/>
        <a:p>
          <a:endParaRPr lang="en-US"/>
        </a:p>
      </dgm:t>
    </dgm:pt>
    <dgm:pt modelId="{6868051F-2A46-4CB9-905D-81E34EF31665}">
      <dgm:prSet custT="1"/>
      <dgm:spPr>
        <a:solidFill>
          <a:srgbClr val="4BAF73"/>
        </a:solidFill>
      </dgm:spPr>
      <dgm:t>
        <a:bodyPr/>
        <a:lstStyle/>
        <a:p>
          <a:r>
            <a:rPr lang="cs-CZ" sz="2400" dirty="0"/>
            <a:t>neostré snímky při nízké intenzitě </a:t>
          </a:r>
          <a:r>
            <a:rPr lang="cs-CZ" sz="2400" dirty="0" smtClean="0"/>
            <a:t>fluorescence</a:t>
          </a:r>
          <a:endParaRPr lang="en-US" sz="2400" dirty="0"/>
        </a:p>
      </dgm:t>
    </dgm:pt>
    <dgm:pt modelId="{387F7D16-8F40-41F2-BD73-E41FA318BE4B}" type="parTrans" cxnId="{23248C2E-DB97-4DCA-A295-57BB69FAEA3B}">
      <dgm:prSet/>
      <dgm:spPr/>
      <dgm:t>
        <a:bodyPr/>
        <a:lstStyle/>
        <a:p>
          <a:endParaRPr lang="en-US"/>
        </a:p>
      </dgm:t>
    </dgm:pt>
    <dgm:pt modelId="{AA6A8035-8E72-43BF-8647-08312F83DB2B}" type="sibTrans" cxnId="{23248C2E-DB97-4DCA-A295-57BB69FAEA3B}">
      <dgm:prSet/>
      <dgm:spPr/>
      <dgm:t>
        <a:bodyPr/>
        <a:lstStyle/>
        <a:p>
          <a:endParaRPr lang="en-US"/>
        </a:p>
      </dgm:t>
    </dgm:pt>
    <dgm:pt modelId="{1D0EDD36-FAFC-4AE1-99D4-2A739B86CF2B}">
      <dgm:prSet phldr="0" custT="1"/>
      <dgm:spPr>
        <a:solidFill>
          <a:srgbClr val="4BAF73"/>
        </a:solidFill>
      </dgm:spPr>
      <dgm:t>
        <a:bodyPr/>
        <a:lstStyle/>
        <a:p>
          <a:pPr rtl="0"/>
          <a:r>
            <a:rPr lang="cs-CZ" sz="2400" dirty="0">
              <a:latin typeface="Trebuchet MS" panose="020B0603020202020204"/>
            </a:rPr>
            <a:t>Fototoxicita, fotobleach</a:t>
          </a:r>
        </a:p>
      </dgm:t>
    </dgm:pt>
    <dgm:pt modelId="{A5D1DE96-541C-4C67-93F5-95929A79E9F1}" type="parTrans" cxnId="{D38D55BB-CFF9-4982-9C53-58E07738BF8C}">
      <dgm:prSet/>
      <dgm:spPr/>
      <dgm:t>
        <a:bodyPr/>
        <a:lstStyle/>
        <a:p>
          <a:endParaRPr lang="cs-CZ"/>
        </a:p>
      </dgm:t>
    </dgm:pt>
    <dgm:pt modelId="{CDE92AFC-58A3-4AD3-A120-866C4453F385}" type="sibTrans" cxnId="{D38D55BB-CFF9-4982-9C53-58E07738BF8C}">
      <dgm:prSet/>
      <dgm:spPr/>
      <dgm:t>
        <a:bodyPr/>
        <a:lstStyle/>
        <a:p>
          <a:endParaRPr lang="cs-CZ"/>
        </a:p>
      </dgm:t>
    </dgm:pt>
    <dgm:pt modelId="{800127B4-9FC7-4907-A879-73ACAB8909AF}">
      <dgm:prSet custT="1"/>
      <dgm:spPr>
        <a:solidFill>
          <a:srgbClr val="4BAF73"/>
        </a:solidFill>
      </dgm:spPr>
      <dgm:t>
        <a:bodyPr/>
        <a:lstStyle/>
        <a:p>
          <a:r>
            <a:rPr lang="cs-CZ" sz="2400" smtClean="0"/>
            <a:t>pořizovací </a:t>
          </a:r>
          <a:r>
            <a:rPr lang="cs-CZ" sz="2400" dirty="0"/>
            <a:t>cena (mikroskop, konfokální nástavec, počítač + program)</a:t>
          </a:r>
          <a:endParaRPr lang="en-US" sz="2400" dirty="0"/>
        </a:p>
      </dgm:t>
    </dgm:pt>
    <dgm:pt modelId="{D2883B4B-19F7-4611-AFF2-62AD8FC36300}" type="parTrans" cxnId="{5F7C41C3-CCAE-4B2B-9ADE-3A58D4FD368B}">
      <dgm:prSet/>
      <dgm:spPr/>
      <dgm:t>
        <a:bodyPr/>
        <a:lstStyle/>
        <a:p>
          <a:endParaRPr lang="cs-CZ"/>
        </a:p>
      </dgm:t>
    </dgm:pt>
    <dgm:pt modelId="{A1B7FE00-B9BE-4085-95CD-A92809A7D445}" type="sibTrans" cxnId="{5F7C41C3-CCAE-4B2B-9ADE-3A58D4FD368B}">
      <dgm:prSet/>
      <dgm:spPr/>
      <dgm:t>
        <a:bodyPr/>
        <a:lstStyle/>
        <a:p>
          <a:endParaRPr lang="cs-CZ"/>
        </a:p>
      </dgm:t>
    </dgm:pt>
    <dgm:pt modelId="{D2107F88-5B4F-4361-B637-437C33EAEDCB}" type="pres">
      <dgm:prSet presAssocID="{6D0C62A2-183A-4AA3-800C-8140A660EF11}" presName="linear" presStyleCnt="0">
        <dgm:presLayoutVars>
          <dgm:animLvl val="lvl"/>
          <dgm:resizeHandles val="exact"/>
        </dgm:presLayoutVars>
      </dgm:prSet>
      <dgm:spPr/>
      <dgm:t>
        <a:bodyPr/>
        <a:lstStyle/>
        <a:p>
          <a:endParaRPr lang="cs-CZ"/>
        </a:p>
      </dgm:t>
    </dgm:pt>
    <dgm:pt modelId="{53732427-4868-46C6-8271-A3242BC24605}" type="pres">
      <dgm:prSet presAssocID="{23CD793A-CC0D-4D42-BF04-B306A2FF93D3}" presName="parentText" presStyleLbl="node1" presStyleIdx="0" presStyleCnt="2">
        <dgm:presLayoutVars>
          <dgm:chMax val="0"/>
          <dgm:bulletEnabled val="1"/>
        </dgm:presLayoutVars>
      </dgm:prSet>
      <dgm:spPr/>
      <dgm:t>
        <a:bodyPr/>
        <a:lstStyle/>
        <a:p>
          <a:endParaRPr lang="cs-CZ"/>
        </a:p>
      </dgm:t>
    </dgm:pt>
    <dgm:pt modelId="{1440FA8C-E7A3-4D0B-8C66-A621D6ABA942}" type="pres">
      <dgm:prSet presAssocID="{23CD793A-CC0D-4D42-BF04-B306A2FF93D3}" presName="childText" presStyleLbl="revTx" presStyleIdx="0" presStyleCnt="2">
        <dgm:presLayoutVars>
          <dgm:bulletEnabled val="1"/>
        </dgm:presLayoutVars>
      </dgm:prSet>
      <dgm:spPr/>
      <dgm:t>
        <a:bodyPr/>
        <a:lstStyle/>
        <a:p>
          <a:endParaRPr lang="cs-CZ"/>
        </a:p>
      </dgm:t>
    </dgm:pt>
    <dgm:pt modelId="{10FAC64C-1C95-4A43-83C2-AAC16D33C4EF}" type="pres">
      <dgm:prSet presAssocID="{86725C55-78E4-48A3-B715-119C7D1C3E6B}" presName="parentText" presStyleLbl="node1" presStyleIdx="1" presStyleCnt="2">
        <dgm:presLayoutVars>
          <dgm:chMax val="0"/>
          <dgm:bulletEnabled val="1"/>
        </dgm:presLayoutVars>
      </dgm:prSet>
      <dgm:spPr/>
      <dgm:t>
        <a:bodyPr/>
        <a:lstStyle/>
        <a:p>
          <a:endParaRPr lang="cs-CZ"/>
        </a:p>
      </dgm:t>
    </dgm:pt>
    <dgm:pt modelId="{2AE3185D-2059-40BC-9C9F-5AF9C3AA9C4F}" type="pres">
      <dgm:prSet presAssocID="{86725C55-78E4-48A3-B715-119C7D1C3E6B}" presName="childText" presStyleLbl="revTx" presStyleIdx="1" presStyleCnt="2">
        <dgm:presLayoutVars>
          <dgm:bulletEnabled val="1"/>
        </dgm:presLayoutVars>
      </dgm:prSet>
      <dgm:spPr/>
      <dgm:t>
        <a:bodyPr/>
        <a:lstStyle/>
        <a:p>
          <a:endParaRPr lang="cs-CZ"/>
        </a:p>
      </dgm:t>
    </dgm:pt>
  </dgm:ptLst>
  <dgm:cxnLst>
    <dgm:cxn modelId="{EA712981-0F99-460A-99A5-191B3F5C2687}" type="presOf" srcId="{6D0C62A2-183A-4AA3-800C-8140A660EF11}" destId="{D2107F88-5B4F-4361-B637-437C33EAEDCB}" srcOrd="0" destOrd="0" presId="urn:microsoft.com/office/officeart/2005/8/layout/vList2"/>
    <dgm:cxn modelId="{A0503A33-9FA7-4939-BF7C-84D2E57FC0BD}" srcId="{23CD793A-CC0D-4D42-BF04-B306A2FF93D3}" destId="{FE13AD55-AAD6-4970-8889-7A4E95BF8833}" srcOrd="2" destOrd="0" parTransId="{7E800B6E-2F7E-44AD-9F3C-751223DB931F}" sibTransId="{7DD548D6-611D-4CEB-BB80-F4A3E7974A6F}"/>
    <dgm:cxn modelId="{5C1C9C80-CB88-4A67-BF2B-653D6F5D9E65}" type="presOf" srcId="{FE13AD55-AAD6-4970-8889-7A4E95BF8833}" destId="{1440FA8C-E7A3-4D0B-8C66-A621D6ABA942}" srcOrd="0" destOrd="2" presId="urn:microsoft.com/office/officeart/2005/8/layout/vList2"/>
    <dgm:cxn modelId="{19FC8067-5121-4794-847B-138EDCC59AA7}" type="presOf" srcId="{6868051F-2A46-4CB9-905D-81E34EF31665}" destId="{2AE3185D-2059-40BC-9C9F-5AF9C3AA9C4F}" srcOrd="0" destOrd="1" presId="urn:microsoft.com/office/officeart/2005/8/layout/vList2"/>
    <dgm:cxn modelId="{B68624B9-ADFD-4DE5-B5AF-0523EC55009A}" type="presOf" srcId="{86725C55-78E4-48A3-B715-119C7D1C3E6B}" destId="{10FAC64C-1C95-4A43-83C2-AAC16D33C4EF}" srcOrd="0" destOrd="0" presId="urn:microsoft.com/office/officeart/2005/8/layout/vList2"/>
    <dgm:cxn modelId="{D38D55BB-CFF9-4982-9C53-58E07738BF8C}" srcId="{86725C55-78E4-48A3-B715-119C7D1C3E6B}" destId="{1D0EDD36-FAFC-4AE1-99D4-2A739B86CF2B}" srcOrd="3" destOrd="0" parTransId="{A5D1DE96-541C-4C67-93F5-95929A79E9F1}" sibTransId="{CDE92AFC-58A3-4AD3-A120-866C4453F385}"/>
    <dgm:cxn modelId="{2D9CC538-DD76-4122-B24E-783A96634C38}" srcId="{6D0C62A2-183A-4AA3-800C-8140A660EF11}" destId="{86725C55-78E4-48A3-B715-119C7D1C3E6B}" srcOrd="1" destOrd="0" parTransId="{D8929BB7-D6EA-48CF-9431-3044561030B6}" sibTransId="{04FDF096-9D8E-4C94-9B9D-5B9A8F79369E}"/>
    <dgm:cxn modelId="{5F7C41C3-CCAE-4B2B-9ADE-3A58D4FD368B}" srcId="{86725C55-78E4-48A3-B715-119C7D1C3E6B}" destId="{800127B4-9FC7-4907-A879-73ACAB8909AF}" srcOrd="2" destOrd="0" parTransId="{D2883B4B-19F7-4611-AFF2-62AD8FC36300}" sibTransId="{A1B7FE00-B9BE-4085-95CD-A92809A7D445}"/>
    <dgm:cxn modelId="{A9335934-276A-4FBC-AA44-851941760518}" srcId="{23CD793A-CC0D-4D42-BF04-B306A2FF93D3}" destId="{10553CE1-E10B-422D-A743-3D089A06C5FC}" srcOrd="0" destOrd="0" parTransId="{F38AD74B-7FB3-4025-9DC7-F9BDB7F4B3E5}" sibTransId="{73FCD458-21E6-487A-B8D0-3EB59EDEC3B6}"/>
    <dgm:cxn modelId="{23248C2E-DB97-4DCA-A295-57BB69FAEA3B}" srcId="{86725C55-78E4-48A3-B715-119C7D1C3E6B}" destId="{6868051F-2A46-4CB9-905D-81E34EF31665}" srcOrd="1" destOrd="0" parTransId="{387F7D16-8F40-41F2-BD73-E41FA318BE4B}" sibTransId="{AA6A8035-8E72-43BF-8647-08312F83DB2B}"/>
    <dgm:cxn modelId="{4161859F-E1C5-4364-ADA8-C9A96B3AEAA5}" type="presOf" srcId="{3ED8A467-F416-4FDC-B8B4-CCC0567A9B95}" destId="{1440FA8C-E7A3-4D0B-8C66-A621D6ABA942}" srcOrd="0" destOrd="1" presId="urn:microsoft.com/office/officeart/2005/8/layout/vList2"/>
    <dgm:cxn modelId="{3F826955-C1CB-43D5-9F53-091FDECA5096}" type="presOf" srcId="{07E50B7A-4BD4-4D1E-9FAE-C869EDDC7F75}" destId="{2AE3185D-2059-40BC-9C9F-5AF9C3AA9C4F}" srcOrd="0" destOrd="0" presId="urn:microsoft.com/office/officeart/2005/8/layout/vList2"/>
    <dgm:cxn modelId="{169DBDD0-49E2-4C78-B1B4-D171AD1BC378}" srcId="{23CD793A-CC0D-4D42-BF04-B306A2FF93D3}" destId="{D07AC0D8-7C3A-406C-845D-E531CA11F273}" srcOrd="4" destOrd="0" parTransId="{4B0F48DD-5D4E-4BB4-B409-5F969191F2D5}" sibTransId="{C92A403A-DD3C-4B2D-8BF6-F0F28DBB71A4}"/>
    <dgm:cxn modelId="{588DDF0A-2042-40F6-BFF8-399EED66E9CB}" srcId="{6D0C62A2-183A-4AA3-800C-8140A660EF11}" destId="{23CD793A-CC0D-4D42-BF04-B306A2FF93D3}" srcOrd="0" destOrd="0" parTransId="{6FF12669-CC7D-4FBF-81F4-77071DCC345A}" sibTransId="{7E0FFAE4-9ED6-4E58-B3AE-EA193392DAD8}"/>
    <dgm:cxn modelId="{7ACDDB93-F4CD-40BE-A02B-A44C8E1722E0}" type="presOf" srcId="{1D0EDD36-FAFC-4AE1-99D4-2A739B86CF2B}" destId="{2AE3185D-2059-40BC-9C9F-5AF9C3AA9C4F}" srcOrd="0" destOrd="3" presId="urn:microsoft.com/office/officeart/2005/8/layout/vList2"/>
    <dgm:cxn modelId="{58E5A2B5-0DA1-4A82-A2E1-144A77BACD2E}" type="presOf" srcId="{800127B4-9FC7-4907-A879-73ACAB8909AF}" destId="{2AE3185D-2059-40BC-9C9F-5AF9C3AA9C4F}" srcOrd="0" destOrd="2" presId="urn:microsoft.com/office/officeart/2005/8/layout/vList2"/>
    <dgm:cxn modelId="{448CE6D4-8353-4D68-A147-15BDCA9EF8E2}" type="presOf" srcId="{D07AC0D8-7C3A-406C-845D-E531CA11F273}" destId="{1440FA8C-E7A3-4D0B-8C66-A621D6ABA942}" srcOrd="0" destOrd="4" presId="urn:microsoft.com/office/officeart/2005/8/layout/vList2"/>
    <dgm:cxn modelId="{C8809DE2-0AA3-4BFC-A5BB-69FBCBB0BD3D}" type="presOf" srcId="{33245AA0-A89B-479B-8048-34C1D17980B6}" destId="{1440FA8C-E7A3-4D0B-8C66-A621D6ABA942}" srcOrd="0" destOrd="3" presId="urn:microsoft.com/office/officeart/2005/8/layout/vList2"/>
    <dgm:cxn modelId="{10D1A2A2-4662-44A1-A2FE-136A773BCF9A}" srcId="{23CD793A-CC0D-4D42-BF04-B306A2FF93D3}" destId="{3ED8A467-F416-4FDC-B8B4-CCC0567A9B95}" srcOrd="1" destOrd="0" parTransId="{A222E8BD-540F-4760-9FFA-842ABD1C6FA6}" sibTransId="{41D62CE3-8A8D-44AF-A250-DA57A721F931}"/>
    <dgm:cxn modelId="{A11CED08-07FC-45D6-BA0E-07743A18EE64}" type="presOf" srcId="{10553CE1-E10B-422D-A743-3D089A06C5FC}" destId="{1440FA8C-E7A3-4D0B-8C66-A621D6ABA942}" srcOrd="0" destOrd="0" presId="urn:microsoft.com/office/officeart/2005/8/layout/vList2"/>
    <dgm:cxn modelId="{B3144CA7-AE4B-4E57-8A9A-E34719BD6BC8}" srcId="{86725C55-78E4-48A3-B715-119C7D1C3E6B}" destId="{07E50B7A-4BD4-4D1E-9FAE-C869EDDC7F75}" srcOrd="0" destOrd="0" parTransId="{D180243D-950D-4A1F-AE2C-BA50835F9381}" sibTransId="{FA545D9E-2F83-487A-A535-A58803C2E197}"/>
    <dgm:cxn modelId="{AA884D96-63D0-42F9-B13E-EE3491EEB328}" srcId="{23CD793A-CC0D-4D42-BF04-B306A2FF93D3}" destId="{33245AA0-A89B-479B-8048-34C1D17980B6}" srcOrd="3" destOrd="0" parTransId="{B562F57E-BBA3-4E9E-88C1-76EBC07EBAD9}" sibTransId="{F0B884C4-D5F6-4ACD-878F-79045D2F3B74}"/>
    <dgm:cxn modelId="{66F9D370-696C-4CBD-9E5F-B440FF468B4E}" type="presOf" srcId="{23CD793A-CC0D-4D42-BF04-B306A2FF93D3}" destId="{53732427-4868-46C6-8271-A3242BC24605}" srcOrd="0" destOrd="0" presId="urn:microsoft.com/office/officeart/2005/8/layout/vList2"/>
    <dgm:cxn modelId="{49C24F48-79D1-45C9-9439-B211FE31EEAD}" type="presParOf" srcId="{D2107F88-5B4F-4361-B637-437C33EAEDCB}" destId="{53732427-4868-46C6-8271-A3242BC24605}" srcOrd="0" destOrd="0" presId="urn:microsoft.com/office/officeart/2005/8/layout/vList2"/>
    <dgm:cxn modelId="{8C9CFE4E-2F3B-49A5-89EB-3065C92D2D45}" type="presParOf" srcId="{D2107F88-5B4F-4361-B637-437C33EAEDCB}" destId="{1440FA8C-E7A3-4D0B-8C66-A621D6ABA942}" srcOrd="1" destOrd="0" presId="urn:microsoft.com/office/officeart/2005/8/layout/vList2"/>
    <dgm:cxn modelId="{DDC4C976-3EEC-4B7F-B64C-29A7A1AF7465}" type="presParOf" srcId="{D2107F88-5B4F-4361-B637-437C33EAEDCB}" destId="{10FAC64C-1C95-4A43-83C2-AAC16D33C4EF}" srcOrd="2" destOrd="0" presId="urn:microsoft.com/office/officeart/2005/8/layout/vList2"/>
    <dgm:cxn modelId="{F1B1B482-195F-4085-BC85-F6E2F478A7AB}" type="presParOf" srcId="{D2107F88-5B4F-4361-B637-437C33EAEDCB}" destId="{2AE3185D-2059-40BC-9C9F-5AF9C3AA9C4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92612C-35F3-4710-85E8-BBF1E101B76B}"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AC8EF0A7-EF99-406C-B286-07602A6C0506}">
      <dgm:prSet custT="1"/>
      <dgm:spPr/>
      <dgm:t>
        <a:bodyPr/>
        <a:lstStyle/>
        <a:p>
          <a:r>
            <a:rPr lang="cs-CZ" sz="2400" dirty="0"/>
            <a:t>Schopnost absorpce 2 fotonů → dvojnásobná vlnová délka</a:t>
          </a:r>
          <a:endParaRPr lang="en-US" sz="2400" dirty="0"/>
        </a:p>
      </dgm:t>
    </dgm:pt>
    <dgm:pt modelId="{0082ACB2-8E07-4019-8085-A5647CFA62DE}" type="parTrans" cxnId="{344F4677-D484-4440-AD57-7E2D455F7D68}">
      <dgm:prSet/>
      <dgm:spPr/>
      <dgm:t>
        <a:bodyPr/>
        <a:lstStyle/>
        <a:p>
          <a:endParaRPr lang="en-US"/>
        </a:p>
      </dgm:t>
    </dgm:pt>
    <dgm:pt modelId="{C200FC94-22F6-4803-8945-9DF3B0888E6E}" type="sibTrans" cxnId="{344F4677-D484-4440-AD57-7E2D455F7D68}">
      <dgm:prSet/>
      <dgm:spPr/>
      <dgm:t>
        <a:bodyPr/>
        <a:lstStyle/>
        <a:p>
          <a:endParaRPr lang="en-US"/>
        </a:p>
      </dgm:t>
    </dgm:pt>
    <dgm:pt modelId="{E2557B97-6BB2-4F5B-AFEC-AD8465C6E7F2}">
      <dgm:prSet custT="1"/>
      <dgm:spPr/>
      <dgm:t>
        <a:bodyPr/>
        <a:lstStyle/>
        <a:p>
          <a:pPr rtl="0"/>
          <a:r>
            <a:rPr lang="cs-CZ" sz="2400" dirty="0"/>
            <a:t>Možnost zobrazení živých tkání </a:t>
          </a:r>
          <a:r>
            <a:rPr lang="cs-CZ" sz="2400" dirty="0" smtClean="0"/>
            <a:t>→  hloubka až 1 mm </a:t>
          </a:r>
          <a:r>
            <a:rPr lang="cs-CZ" sz="2400" dirty="0" smtClean="0">
              <a:latin typeface="Trebuchet MS" panose="020B0603020202020204"/>
            </a:rPr>
            <a:t>(6</a:t>
          </a:r>
          <a:r>
            <a:rPr lang="cs-CZ" sz="2400" dirty="0" smtClean="0"/>
            <a:t> </a:t>
          </a:r>
          <a:r>
            <a:rPr lang="cs-CZ" sz="2400" dirty="0"/>
            <a:t>až 10krát hlouběji než u konfokální mikroskopie</a:t>
          </a:r>
          <a:r>
            <a:rPr lang="cs-CZ" sz="2400" dirty="0">
              <a:latin typeface="Trebuchet MS" panose="020B0603020202020204"/>
            </a:rPr>
            <a:t>)</a:t>
          </a:r>
          <a:endParaRPr lang="en-US" sz="2400" dirty="0"/>
        </a:p>
      </dgm:t>
    </dgm:pt>
    <dgm:pt modelId="{4FC7DDA5-CFD3-441B-A2CB-8D796E3CBF26}" type="parTrans" cxnId="{E8945472-5686-4C53-A4DB-ED1E357BC59B}">
      <dgm:prSet/>
      <dgm:spPr/>
      <dgm:t>
        <a:bodyPr/>
        <a:lstStyle/>
        <a:p>
          <a:endParaRPr lang="en-US"/>
        </a:p>
      </dgm:t>
    </dgm:pt>
    <dgm:pt modelId="{0B87E1CB-5DEA-445B-99B7-4FB395276EFB}" type="sibTrans" cxnId="{E8945472-5686-4C53-A4DB-ED1E357BC59B}">
      <dgm:prSet/>
      <dgm:spPr/>
      <dgm:t>
        <a:bodyPr/>
        <a:lstStyle/>
        <a:p>
          <a:endParaRPr lang="en-US"/>
        </a:p>
      </dgm:t>
    </dgm:pt>
    <dgm:pt modelId="{BAE3340C-1670-43D1-8F0F-1E6157214559}">
      <dgm:prSet custT="1"/>
      <dgm:spPr/>
      <dgm:t>
        <a:bodyPr/>
        <a:lstStyle/>
        <a:p>
          <a:r>
            <a:rPr lang="cs-CZ" sz="2400" dirty="0"/>
            <a:t>Schopnost optického řezu → trojrozměrnou rekonstrukci vzorku</a:t>
          </a:r>
          <a:endParaRPr lang="en-US" sz="2400" dirty="0"/>
        </a:p>
      </dgm:t>
    </dgm:pt>
    <dgm:pt modelId="{68488DAE-CEC9-44D8-843C-3DB98F6F0707}" type="parTrans" cxnId="{5488C84C-25E9-46EE-A42F-3FD43E6A4029}">
      <dgm:prSet/>
      <dgm:spPr/>
      <dgm:t>
        <a:bodyPr/>
        <a:lstStyle/>
        <a:p>
          <a:endParaRPr lang="en-US"/>
        </a:p>
      </dgm:t>
    </dgm:pt>
    <dgm:pt modelId="{D63B1CD8-4841-44B7-BD3C-D8ED2A046B07}" type="sibTrans" cxnId="{5488C84C-25E9-46EE-A42F-3FD43E6A4029}">
      <dgm:prSet/>
      <dgm:spPr/>
      <dgm:t>
        <a:bodyPr/>
        <a:lstStyle/>
        <a:p>
          <a:endParaRPr lang="en-US"/>
        </a:p>
      </dgm:t>
    </dgm:pt>
    <dgm:pt modelId="{331935D3-7578-4675-92EC-DC7C9C4DDBCD}">
      <dgm:prSet custT="1"/>
      <dgm:spPr/>
      <dgm:t>
        <a:bodyPr/>
        <a:lstStyle/>
        <a:p>
          <a:r>
            <a:rPr lang="cs-CZ" sz="2400" dirty="0"/>
            <a:t>Neobsahuje clonu</a:t>
          </a:r>
          <a:endParaRPr lang="en-US" sz="2400" dirty="0"/>
        </a:p>
      </dgm:t>
    </dgm:pt>
    <dgm:pt modelId="{3E84CFD4-6270-4157-903E-62FDEDBD91B0}" type="parTrans" cxnId="{52BEB202-8A28-4135-9805-AC983D47155A}">
      <dgm:prSet/>
      <dgm:spPr/>
      <dgm:t>
        <a:bodyPr/>
        <a:lstStyle/>
        <a:p>
          <a:endParaRPr lang="en-US"/>
        </a:p>
      </dgm:t>
    </dgm:pt>
    <dgm:pt modelId="{6F0EC62A-85F9-4A83-8323-50529A23CD3F}" type="sibTrans" cxnId="{52BEB202-8A28-4135-9805-AC983D47155A}">
      <dgm:prSet/>
      <dgm:spPr/>
      <dgm:t>
        <a:bodyPr/>
        <a:lstStyle/>
        <a:p>
          <a:endParaRPr lang="en-US"/>
        </a:p>
      </dgm:t>
    </dgm:pt>
    <dgm:pt modelId="{3116A0CB-4B8B-436B-8DEA-9E2A22292A52}">
      <dgm:prSet custT="1"/>
      <dgm:spPr/>
      <dgm:t>
        <a:bodyPr/>
        <a:lstStyle/>
        <a:p>
          <a:r>
            <a:rPr lang="cs-CZ" sz="2400" dirty="0" smtClean="0"/>
            <a:t>Biologický materiál → lepší </a:t>
          </a:r>
          <a:r>
            <a:rPr lang="cs-CZ" sz="2400" dirty="0" err="1" smtClean="0"/>
            <a:t>absorbce</a:t>
          </a:r>
          <a:r>
            <a:rPr lang="cs-CZ" sz="2400" dirty="0" smtClean="0"/>
            <a:t> světla o větších vlnových délkách → fotony pronikají hlouběji </a:t>
          </a:r>
          <a:endParaRPr lang="en-US" sz="2400" dirty="0"/>
        </a:p>
      </dgm:t>
    </dgm:pt>
    <dgm:pt modelId="{001C80C5-2AA4-4485-A08B-8F6154480947}" type="parTrans" cxnId="{EF529B2D-7022-4E2B-B942-436BE755304A}">
      <dgm:prSet/>
      <dgm:spPr/>
      <dgm:t>
        <a:bodyPr/>
        <a:lstStyle/>
        <a:p>
          <a:endParaRPr lang="cs-CZ"/>
        </a:p>
      </dgm:t>
    </dgm:pt>
    <dgm:pt modelId="{E24EDCCD-5A90-43FC-94A8-E61EF69FFE62}" type="sibTrans" cxnId="{EF529B2D-7022-4E2B-B942-436BE755304A}">
      <dgm:prSet/>
      <dgm:spPr/>
      <dgm:t>
        <a:bodyPr/>
        <a:lstStyle/>
        <a:p>
          <a:endParaRPr lang="cs-CZ"/>
        </a:p>
      </dgm:t>
    </dgm:pt>
    <dgm:pt modelId="{D42CC837-2E28-4D39-86F8-5B68BDADB234}">
      <dgm:prSet custT="1"/>
      <dgm:spPr/>
      <dgm:t>
        <a:bodyPr/>
        <a:lstStyle/>
        <a:p>
          <a:r>
            <a:rPr lang="cs-CZ" sz="2400" smtClean="0"/>
            <a:t>Vyšší vlnové délky (nižší energie) → nižší photobleach</a:t>
          </a:r>
          <a:endParaRPr lang="en-US" sz="2400" dirty="0"/>
        </a:p>
      </dgm:t>
    </dgm:pt>
    <dgm:pt modelId="{F1027A6A-2159-46DE-8BEB-79815FBB46C0}" type="parTrans" cxnId="{A4F510F8-1C20-4997-8BAA-7A9297506AAA}">
      <dgm:prSet/>
      <dgm:spPr/>
      <dgm:t>
        <a:bodyPr/>
        <a:lstStyle/>
        <a:p>
          <a:endParaRPr lang="cs-CZ"/>
        </a:p>
      </dgm:t>
    </dgm:pt>
    <dgm:pt modelId="{EF37E029-6ECF-4EC1-8A62-37BED7BA43E6}" type="sibTrans" cxnId="{A4F510F8-1C20-4997-8BAA-7A9297506AAA}">
      <dgm:prSet/>
      <dgm:spPr/>
      <dgm:t>
        <a:bodyPr/>
        <a:lstStyle/>
        <a:p>
          <a:endParaRPr lang="cs-CZ"/>
        </a:p>
      </dgm:t>
    </dgm:pt>
    <dgm:pt modelId="{20CD556E-3C08-4D7E-BB27-05B0351FD486}" type="pres">
      <dgm:prSet presAssocID="{A192612C-35F3-4710-85E8-BBF1E101B76B}" presName="linear" presStyleCnt="0">
        <dgm:presLayoutVars>
          <dgm:animLvl val="lvl"/>
          <dgm:resizeHandles val="exact"/>
        </dgm:presLayoutVars>
      </dgm:prSet>
      <dgm:spPr/>
      <dgm:t>
        <a:bodyPr/>
        <a:lstStyle/>
        <a:p>
          <a:endParaRPr lang="cs-CZ"/>
        </a:p>
      </dgm:t>
    </dgm:pt>
    <dgm:pt modelId="{300CEF04-50C0-4A38-BBA8-19653C29B097}" type="pres">
      <dgm:prSet presAssocID="{3116A0CB-4B8B-436B-8DEA-9E2A22292A52}" presName="parentText" presStyleLbl="node1" presStyleIdx="0" presStyleCnt="6">
        <dgm:presLayoutVars>
          <dgm:chMax val="0"/>
          <dgm:bulletEnabled val="1"/>
        </dgm:presLayoutVars>
      </dgm:prSet>
      <dgm:spPr/>
      <dgm:t>
        <a:bodyPr/>
        <a:lstStyle/>
        <a:p>
          <a:endParaRPr lang="cs-CZ"/>
        </a:p>
      </dgm:t>
    </dgm:pt>
    <dgm:pt modelId="{6D99AAB6-4B0A-4963-BB9F-9F39BD47BA15}" type="pres">
      <dgm:prSet presAssocID="{E24EDCCD-5A90-43FC-94A8-E61EF69FFE62}" presName="spacer" presStyleCnt="0"/>
      <dgm:spPr/>
    </dgm:pt>
    <dgm:pt modelId="{B1124A74-8008-479F-A989-A3B6404F91BF}" type="pres">
      <dgm:prSet presAssocID="{AC8EF0A7-EF99-406C-B286-07602A6C0506}" presName="parentText" presStyleLbl="node1" presStyleIdx="1" presStyleCnt="6">
        <dgm:presLayoutVars>
          <dgm:chMax val="0"/>
          <dgm:bulletEnabled val="1"/>
        </dgm:presLayoutVars>
      </dgm:prSet>
      <dgm:spPr/>
      <dgm:t>
        <a:bodyPr/>
        <a:lstStyle/>
        <a:p>
          <a:endParaRPr lang="cs-CZ"/>
        </a:p>
      </dgm:t>
    </dgm:pt>
    <dgm:pt modelId="{57B0DA74-8E7A-4D3E-AD5F-15CED8FE27C7}" type="pres">
      <dgm:prSet presAssocID="{C200FC94-22F6-4803-8945-9DF3B0888E6E}" presName="spacer" presStyleCnt="0"/>
      <dgm:spPr/>
      <dgm:t>
        <a:bodyPr/>
        <a:lstStyle/>
        <a:p>
          <a:endParaRPr lang="cs-CZ"/>
        </a:p>
      </dgm:t>
    </dgm:pt>
    <dgm:pt modelId="{72FEEE6B-F8EA-4FF3-9A66-7355C5B65D7D}" type="pres">
      <dgm:prSet presAssocID="{D42CC837-2E28-4D39-86F8-5B68BDADB234}" presName="parentText" presStyleLbl="node1" presStyleIdx="2" presStyleCnt="6">
        <dgm:presLayoutVars>
          <dgm:chMax val="0"/>
          <dgm:bulletEnabled val="1"/>
        </dgm:presLayoutVars>
      </dgm:prSet>
      <dgm:spPr/>
      <dgm:t>
        <a:bodyPr/>
        <a:lstStyle/>
        <a:p>
          <a:endParaRPr lang="cs-CZ"/>
        </a:p>
      </dgm:t>
    </dgm:pt>
    <dgm:pt modelId="{652BD090-8C93-4BE4-AFDC-F3421779B448}" type="pres">
      <dgm:prSet presAssocID="{EF37E029-6ECF-4EC1-8A62-37BED7BA43E6}" presName="spacer" presStyleCnt="0"/>
      <dgm:spPr/>
    </dgm:pt>
    <dgm:pt modelId="{786EB6F9-6DA5-4CB2-AAEE-98284D3123F8}" type="pres">
      <dgm:prSet presAssocID="{E2557B97-6BB2-4F5B-AFEC-AD8465C6E7F2}" presName="parentText" presStyleLbl="node1" presStyleIdx="3" presStyleCnt="6">
        <dgm:presLayoutVars>
          <dgm:chMax val="0"/>
          <dgm:bulletEnabled val="1"/>
        </dgm:presLayoutVars>
      </dgm:prSet>
      <dgm:spPr/>
      <dgm:t>
        <a:bodyPr/>
        <a:lstStyle/>
        <a:p>
          <a:endParaRPr lang="cs-CZ"/>
        </a:p>
      </dgm:t>
    </dgm:pt>
    <dgm:pt modelId="{73C81906-2E89-443D-808A-ED87452FB27C}" type="pres">
      <dgm:prSet presAssocID="{0B87E1CB-5DEA-445B-99B7-4FB395276EFB}" presName="spacer" presStyleCnt="0"/>
      <dgm:spPr/>
      <dgm:t>
        <a:bodyPr/>
        <a:lstStyle/>
        <a:p>
          <a:endParaRPr lang="cs-CZ"/>
        </a:p>
      </dgm:t>
    </dgm:pt>
    <dgm:pt modelId="{523ACA9B-42ED-4C83-B7BD-C92A8050D6CE}" type="pres">
      <dgm:prSet presAssocID="{BAE3340C-1670-43D1-8F0F-1E6157214559}" presName="parentText" presStyleLbl="node1" presStyleIdx="4" presStyleCnt="6">
        <dgm:presLayoutVars>
          <dgm:chMax val="0"/>
          <dgm:bulletEnabled val="1"/>
        </dgm:presLayoutVars>
      </dgm:prSet>
      <dgm:spPr/>
      <dgm:t>
        <a:bodyPr/>
        <a:lstStyle/>
        <a:p>
          <a:endParaRPr lang="cs-CZ"/>
        </a:p>
      </dgm:t>
    </dgm:pt>
    <dgm:pt modelId="{520BF685-463A-446B-AEE6-13151F8A0A4C}" type="pres">
      <dgm:prSet presAssocID="{D63B1CD8-4841-44B7-BD3C-D8ED2A046B07}" presName="spacer" presStyleCnt="0"/>
      <dgm:spPr/>
      <dgm:t>
        <a:bodyPr/>
        <a:lstStyle/>
        <a:p>
          <a:endParaRPr lang="cs-CZ"/>
        </a:p>
      </dgm:t>
    </dgm:pt>
    <dgm:pt modelId="{60958702-9014-4FB4-A20E-06643986644A}" type="pres">
      <dgm:prSet presAssocID="{331935D3-7578-4675-92EC-DC7C9C4DDBCD}" presName="parentText" presStyleLbl="node1" presStyleIdx="5" presStyleCnt="6">
        <dgm:presLayoutVars>
          <dgm:chMax val="0"/>
          <dgm:bulletEnabled val="1"/>
        </dgm:presLayoutVars>
      </dgm:prSet>
      <dgm:spPr/>
      <dgm:t>
        <a:bodyPr/>
        <a:lstStyle/>
        <a:p>
          <a:endParaRPr lang="cs-CZ"/>
        </a:p>
      </dgm:t>
    </dgm:pt>
  </dgm:ptLst>
  <dgm:cxnLst>
    <dgm:cxn modelId="{EA20C980-BB7B-424B-8FFA-0DA093760455}" type="presOf" srcId="{D42CC837-2E28-4D39-86F8-5B68BDADB234}" destId="{72FEEE6B-F8EA-4FF3-9A66-7355C5B65D7D}" srcOrd="0" destOrd="0" presId="urn:microsoft.com/office/officeart/2005/8/layout/vList2"/>
    <dgm:cxn modelId="{E8945472-5686-4C53-A4DB-ED1E357BC59B}" srcId="{A192612C-35F3-4710-85E8-BBF1E101B76B}" destId="{E2557B97-6BB2-4F5B-AFEC-AD8465C6E7F2}" srcOrd="3" destOrd="0" parTransId="{4FC7DDA5-CFD3-441B-A2CB-8D796E3CBF26}" sibTransId="{0B87E1CB-5DEA-445B-99B7-4FB395276EFB}"/>
    <dgm:cxn modelId="{829D9BCE-7FDF-4C0F-BE1B-DFD852F0206B}" type="presOf" srcId="{AC8EF0A7-EF99-406C-B286-07602A6C0506}" destId="{B1124A74-8008-479F-A989-A3B6404F91BF}" srcOrd="0" destOrd="0" presId="urn:microsoft.com/office/officeart/2005/8/layout/vList2"/>
    <dgm:cxn modelId="{5488C84C-25E9-46EE-A42F-3FD43E6A4029}" srcId="{A192612C-35F3-4710-85E8-BBF1E101B76B}" destId="{BAE3340C-1670-43D1-8F0F-1E6157214559}" srcOrd="4" destOrd="0" parTransId="{68488DAE-CEC9-44D8-843C-3DB98F6F0707}" sibTransId="{D63B1CD8-4841-44B7-BD3C-D8ED2A046B07}"/>
    <dgm:cxn modelId="{516045C5-A783-469C-9A11-2F1D3BF90627}" type="presOf" srcId="{BAE3340C-1670-43D1-8F0F-1E6157214559}" destId="{523ACA9B-42ED-4C83-B7BD-C92A8050D6CE}" srcOrd="0" destOrd="0" presId="urn:microsoft.com/office/officeart/2005/8/layout/vList2"/>
    <dgm:cxn modelId="{344F4677-D484-4440-AD57-7E2D455F7D68}" srcId="{A192612C-35F3-4710-85E8-BBF1E101B76B}" destId="{AC8EF0A7-EF99-406C-B286-07602A6C0506}" srcOrd="1" destOrd="0" parTransId="{0082ACB2-8E07-4019-8085-A5647CFA62DE}" sibTransId="{C200FC94-22F6-4803-8945-9DF3B0888E6E}"/>
    <dgm:cxn modelId="{A4F510F8-1C20-4997-8BAA-7A9297506AAA}" srcId="{A192612C-35F3-4710-85E8-BBF1E101B76B}" destId="{D42CC837-2E28-4D39-86F8-5B68BDADB234}" srcOrd="2" destOrd="0" parTransId="{F1027A6A-2159-46DE-8BEB-79815FBB46C0}" sibTransId="{EF37E029-6ECF-4EC1-8A62-37BED7BA43E6}"/>
    <dgm:cxn modelId="{E62CA21A-27D9-4C7D-B730-89C152080616}" type="presOf" srcId="{3116A0CB-4B8B-436B-8DEA-9E2A22292A52}" destId="{300CEF04-50C0-4A38-BBA8-19653C29B097}" srcOrd="0" destOrd="0" presId="urn:microsoft.com/office/officeart/2005/8/layout/vList2"/>
    <dgm:cxn modelId="{58FCF53E-D3D1-4920-A8F2-F77D30409EDD}" type="presOf" srcId="{E2557B97-6BB2-4F5B-AFEC-AD8465C6E7F2}" destId="{786EB6F9-6DA5-4CB2-AAEE-98284D3123F8}" srcOrd="0" destOrd="0" presId="urn:microsoft.com/office/officeart/2005/8/layout/vList2"/>
    <dgm:cxn modelId="{C377E05D-C7F6-4AE5-810C-F0632627D920}" type="presOf" srcId="{331935D3-7578-4675-92EC-DC7C9C4DDBCD}" destId="{60958702-9014-4FB4-A20E-06643986644A}" srcOrd="0" destOrd="0" presId="urn:microsoft.com/office/officeart/2005/8/layout/vList2"/>
    <dgm:cxn modelId="{B7FA6B49-D1B7-4B66-BFD6-6A396245B11F}" type="presOf" srcId="{A192612C-35F3-4710-85E8-BBF1E101B76B}" destId="{20CD556E-3C08-4D7E-BB27-05B0351FD486}" srcOrd="0" destOrd="0" presId="urn:microsoft.com/office/officeart/2005/8/layout/vList2"/>
    <dgm:cxn modelId="{EF529B2D-7022-4E2B-B942-436BE755304A}" srcId="{A192612C-35F3-4710-85E8-BBF1E101B76B}" destId="{3116A0CB-4B8B-436B-8DEA-9E2A22292A52}" srcOrd="0" destOrd="0" parTransId="{001C80C5-2AA4-4485-A08B-8F6154480947}" sibTransId="{E24EDCCD-5A90-43FC-94A8-E61EF69FFE62}"/>
    <dgm:cxn modelId="{52BEB202-8A28-4135-9805-AC983D47155A}" srcId="{A192612C-35F3-4710-85E8-BBF1E101B76B}" destId="{331935D3-7578-4675-92EC-DC7C9C4DDBCD}" srcOrd="5" destOrd="0" parTransId="{3E84CFD4-6270-4157-903E-62FDEDBD91B0}" sibTransId="{6F0EC62A-85F9-4A83-8323-50529A23CD3F}"/>
    <dgm:cxn modelId="{B8A3943B-EA61-4AAF-A797-6998C84275ED}" type="presParOf" srcId="{20CD556E-3C08-4D7E-BB27-05B0351FD486}" destId="{300CEF04-50C0-4A38-BBA8-19653C29B097}" srcOrd="0" destOrd="0" presId="urn:microsoft.com/office/officeart/2005/8/layout/vList2"/>
    <dgm:cxn modelId="{4E921EBC-1F57-42A1-99B5-F63F7BED48DB}" type="presParOf" srcId="{20CD556E-3C08-4D7E-BB27-05B0351FD486}" destId="{6D99AAB6-4B0A-4963-BB9F-9F39BD47BA15}" srcOrd="1" destOrd="0" presId="urn:microsoft.com/office/officeart/2005/8/layout/vList2"/>
    <dgm:cxn modelId="{0D40B61F-820B-4846-BD09-57A205274FDC}" type="presParOf" srcId="{20CD556E-3C08-4D7E-BB27-05B0351FD486}" destId="{B1124A74-8008-479F-A989-A3B6404F91BF}" srcOrd="2" destOrd="0" presId="urn:microsoft.com/office/officeart/2005/8/layout/vList2"/>
    <dgm:cxn modelId="{3BFDF370-E20D-47A9-A476-99942E34DF3B}" type="presParOf" srcId="{20CD556E-3C08-4D7E-BB27-05B0351FD486}" destId="{57B0DA74-8E7A-4D3E-AD5F-15CED8FE27C7}" srcOrd="3" destOrd="0" presId="urn:microsoft.com/office/officeart/2005/8/layout/vList2"/>
    <dgm:cxn modelId="{29B4EC47-8AAC-4795-A71E-59D0A0AED069}" type="presParOf" srcId="{20CD556E-3C08-4D7E-BB27-05B0351FD486}" destId="{72FEEE6B-F8EA-4FF3-9A66-7355C5B65D7D}" srcOrd="4" destOrd="0" presId="urn:microsoft.com/office/officeart/2005/8/layout/vList2"/>
    <dgm:cxn modelId="{428738CE-3403-43E4-A1A8-3C6540278228}" type="presParOf" srcId="{20CD556E-3C08-4D7E-BB27-05B0351FD486}" destId="{652BD090-8C93-4BE4-AFDC-F3421779B448}" srcOrd="5" destOrd="0" presId="urn:microsoft.com/office/officeart/2005/8/layout/vList2"/>
    <dgm:cxn modelId="{355C9926-67B2-49C9-9EB8-C764445F3923}" type="presParOf" srcId="{20CD556E-3C08-4D7E-BB27-05B0351FD486}" destId="{786EB6F9-6DA5-4CB2-AAEE-98284D3123F8}" srcOrd="6" destOrd="0" presId="urn:microsoft.com/office/officeart/2005/8/layout/vList2"/>
    <dgm:cxn modelId="{0F825DEE-AC03-4F0B-8CF2-055EBA6CA66E}" type="presParOf" srcId="{20CD556E-3C08-4D7E-BB27-05B0351FD486}" destId="{73C81906-2E89-443D-808A-ED87452FB27C}" srcOrd="7" destOrd="0" presId="urn:microsoft.com/office/officeart/2005/8/layout/vList2"/>
    <dgm:cxn modelId="{3BC09973-26AF-4B98-A194-AF85BBBBDA87}" type="presParOf" srcId="{20CD556E-3C08-4D7E-BB27-05B0351FD486}" destId="{523ACA9B-42ED-4C83-B7BD-C92A8050D6CE}" srcOrd="8" destOrd="0" presId="urn:microsoft.com/office/officeart/2005/8/layout/vList2"/>
    <dgm:cxn modelId="{C81AC7A2-0931-4143-9CFE-3CD88FFCEBEE}" type="presParOf" srcId="{20CD556E-3C08-4D7E-BB27-05B0351FD486}" destId="{520BF685-463A-446B-AEE6-13151F8A0A4C}" srcOrd="9" destOrd="0" presId="urn:microsoft.com/office/officeart/2005/8/layout/vList2"/>
    <dgm:cxn modelId="{B904F6D5-EF48-4CFB-959A-CE993BE2334D}" type="presParOf" srcId="{20CD556E-3C08-4D7E-BB27-05B0351FD486}" destId="{60958702-9014-4FB4-A20E-06643986644A}" srcOrd="1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3624D-0909-472A-9317-4384771B2E07}">
      <dsp:nvSpPr>
        <dsp:cNvPr id="0" name=""/>
        <dsp:cNvSpPr/>
      </dsp:nvSpPr>
      <dsp:spPr>
        <a:xfrm>
          <a:off x="0" y="733"/>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568C4-899C-4C50-A98C-EFE9BCC13E6E}">
      <dsp:nvSpPr>
        <dsp:cNvPr id="0" name=""/>
        <dsp:cNvSpPr/>
      </dsp:nvSpPr>
      <dsp:spPr>
        <a:xfrm>
          <a:off x="186412" y="139387"/>
          <a:ext cx="338931" cy="338931"/>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5E5099-CBD3-4CFC-A276-E9CFC79C1660}">
      <dsp:nvSpPr>
        <dsp:cNvPr id="0" name=""/>
        <dsp:cNvSpPr/>
      </dsp:nvSpPr>
      <dsp:spPr>
        <a:xfrm>
          <a:off x="711755" y="733"/>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Úvod</a:t>
          </a:r>
          <a:endParaRPr lang="en-US" sz="2400" kern="1200" dirty="0"/>
        </a:p>
      </dsp:txBody>
      <dsp:txXfrm>
        <a:off x="711755" y="733"/>
        <a:ext cx="5937532" cy="616238"/>
      </dsp:txXfrm>
    </dsp:sp>
    <dsp:sp modelId="{88E0AE61-98DB-4511-B6E2-F96770B51A06}">
      <dsp:nvSpPr>
        <dsp:cNvPr id="0" name=""/>
        <dsp:cNvSpPr/>
      </dsp:nvSpPr>
      <dsp:spPr>
        <a:xfrm>
          <a:off x="0" y="771032"/>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D47D02-5D0E-4E2B-9EB0-1D8FEFBCA8CE}">
      <dsp:nvSpPr>
        <dsp:cNvPr id="0" name=""/>
        <dsp:cNvSpPr/>
      </dsp:nvSpPr>
      <dsp:spPr>
        <a:xfrm>
          <a:off x="186412" y="909685"/>
          <a:ext cx="338931" cy="338931"/>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1C337A-CCEF-4AB5-9EA4-0C0ACA49FBB2}">
      <dsp:nvSpPr>
        <dsp:cNvPr id="0" name=""/>
        <dsp:cNvSpPr/>
      </dsp:nvSpPr>
      <dsp:spPr>
        <a:xfrm>
          <a:off x="711755" y="771032"/>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Historie</a:t>
          </a:r>
          <a:endParaRPr lang="en-US" sz="2400" kern="1200" dirty="0"/>
        </a:p>
      </dsp:txBody>
      <dsp:txXfrm>
        <a:off x="711755" y="771032"/>
        <a:ext cx="5937532" cy="616238"/>
      </dsp:txXfrm>
    </dsp:sp>
    <dsp:sp modelId="{527E5736-1939-41DA-9808-7E7910B2DC1E}">
      <dsp:nvSpPr>
        <dsp:cNvPr id="0" name=""/>
        <dsp:cNvSpPr/>
      </dsp:nvSpPr>
      <dsp:spPr>
        <a:xfrm>
          <a:off x="0" y="1541330"/>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027EF6-2128-4C0B-9FD3-99FE570A18E7}">
      <dsp:nvSpPr>
        <dsp:cNvPr id="0" name=""/>
        <dsp:cNvSpPr/>
      </dsp:nvSpPr>
      <dsp:spPr>
        <a:xfrm>
          <a:off x="186412" y="1679984"/>
          <a:ext cx="338931" cy="338931"/>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AEC46F7-8CC0-434F-8295-BC7CB3B8DA77}">
      <dsp:nvSpPr>
        <dsp:cNvPr id="0" name=""/>
        <dsp:cNvSpPr/>
      </dsp:nvSpPr>
      <dsp:spPr>
        <a:xfrm>
          <a:off x="711755" y="1541330"/>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Instrumentace</a:t>
          </a:r>
          <a:endParaRPr lang="en-US" sz="2400" kern="1200" dirty="0"/>
        </a:p>
      </dsp:txBody>
      <dsp:txXfrm>
        <a:off x="711755" y="1541330"/>
        <a:ext cx="5937532" cy="616238"/>
      </dsp:txXfrm>
    </dsp:sp>
    <dsp:sp modelId="{DD00219B-5D34-460D-B239-0D0A590B248B}">
      <dsp:nvSpPr>
        <dsp:cNvPr id="0" name=""/>
        <dsp:cNvSpPr/>
      </dsp:nvSpPr>
      <dsp:spPr>
        <a:xfrm>
          <a:off x="0" y="2311628"/>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2A01C5-3107-4D14-80E2-F0AE8277BAAF}">
      <dsp:nvSpPr>
        <dsp:cNvPr id="0" name=""/>
        <dsp:cNvSpPr/>
      </dsp:nvSpPr>
      <dsp:spPr>
        <a:xfrm>
          <a:off x="186412" y="2450282"/>
          <a:ext cx="338931" cy="338931"/>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AD3BFC-DBC1-440F-890B-BA1DAD5C01F4}">
      <dsp:nvSpPr>
        <dsp:cNvPr id="0" name=""/>
        <dsp:cNvSpPr/>
      </dsp:nvSpPr>
      <dsp:spPr>
        <a:xfrm>
          <a:off x="711755" y="2311628"/>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Princip</a:t>
          </a:r>
          <a:endParaRPr lang="en-US" sz="2400" kern="1200" dirty="0"/>
        </a:p>
      </dsp:txBody>
      <dsp:txXfrm>
        <a:off x="711755" y="2311628"/>
        <a:ext cx="5937532" cy="616238"/>
      </dsp:txXfrm>
    </dsp:sp>
    <dsp:sp modelId="{A0B48972-3FFB-4CF3-A0B4-F3950059A3AA}">
      <dsp:nvSpPr>
        <dsp:cNvPr id="0" name=""/>
        <dsp:cNvSpPr/>
      </dsp:nvSpPr>
      <dsp:spPr>
        <a:xfrm>
          <a:off x="0" y="3081927"/>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18C1BB-7DF6-4EA7-BCEB-DF9362DA4D7F}">
      <dsp:nvSpPr>
        <dsp:cNvPr id="0" name=""/>
        <dsp:cNvSpPr/>
      </dsp:nvSpPr>
      <dsp:spPr>
        <a:xfrm>
          <a:off x="186412" y="3220581"/>
          <a:ext cx="338931" cy="338931"/>
        </a:xfrm>
        <a:prstGeom prst="rect">
          <a:avLst/>
        </a:prstGeom>
        <a:blipFill rotWithShape="1">
          <a:blip xmlns:r="http://schemas.openxmlformats.org/officeDocument/2006/relationships" r:embed="rId9"/>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AC829F-60DC-43D6-95AB-8BB3D82725B9}">
      <dsp:nvSpPr>
        <dsp:cNvPr id="0" name=""/>
        <dsp:cNvSpPr/>
      </dsp:nvSpPr>
      <dsp:spPr>
        <a:xfrm>
          <a:off x="711755" y="3081927"/>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CLSM</a:t>
          </a:r>
          <a:endParaRPr lang="en-US" sz="2400" kern="1200" dirty="0"/>
        </a:p>
      </dsp:txBody>
      <dsp:txXfrm>
        <a:off x="711755" y="3081927"/>
        <a:ext cx="5937532" cy="616238"/>
      </dsp:txXfrm>
    </dsp:sp>
    <dsp:sp modelId="{F2900781-81AB-4A3B-A988-22D409C7FA7F}">
      <dsp:nvSpPr>
        <dsp:cNvPr id="0" name=""/>
        <dsp:cNvSpPr/>
      </dsp:nvSpPr>
      <dsp:spPr>
        <a:xfrm>
          <a:off x="0" y="3852225"/>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B75741-F592-4B58-BDE2-A89A9BCCB01B}">
      <dsp:nvSpPr>
        <dsp:cNvPr id="0" name=""/>
        <dsp:cNvSpPr/>
      </dsp:nvSpPr>
      <dsp:spPr>
        <a:xfrm>
          <a:off x="186412" y="3990879"/>
          <a:ext cx="338931" cy="338931"/>
        </a:xfrm>
        <a:prstGeom prst="rect">
          <a:avLst/>
        </a:prstGeom>
        <a:blipFill rotWithShape="1">
          <a:blip xmlns:r="http://schemas.openxmlformats.org/officeDocument/2006/relationships" r:embed="rId9"/>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43A040-58EC-4E84-8475-A73711FDA9A8}">
      <dsp:nvSpPr>
        <dsp:cNvPr id="0" name=""/>
        <dsp:cNvSpPr/>
      </dsp:nvSpPr>
      <dsp:spPr>
        <a:xfrm>
          <a:off x="711755" y="3852225"/>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latin typeface="Trebuchet MS" panose="020B0603020202020204"/>
            </a:rPr>
            <a:t>TSCM</a:t>
          </a:r>
        </a:p>
      </dsp:txBody>
      <dsp:txXfrm>
        <a:off x="711755" y="3852225"/>
        <a:ext cx="5937532" cy="616238"/>
      </dsp:txXfrm>
    </dsp:sp>
    <dsp:sp modelId="{E8B2950B-F197-42CF-B85C-716B599631A5}">
      <dsp:nvSpPr>
        <dsp:cNvPr id="0" name=""/>
        <dsp:cNvSpPr/>
      </dsp:nvSpPr>
      <dsp:spPr>
        <a:xfrm>
          <a:off x="0" y="4622524"/>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B30DD-7D25-40AC-8CE4-2905B9232A19}">
      <dsp:nvSpPr>
        <dsp:cNvPr id="0" name=""/>
        <dsp:cNvSpPr/>
      </dsp:nvSpPr>
      <dsp:spPr>
        <a:xfrm>
          <a:off x="186412" y="4761177"/>
          <a:ext cx="338931" cy="338931"/>
        </a:xfrm>
        <a:prstGeom prst="rect">
          <a:avLst/>
        </a:prstGeom>
        <a:blipFill>
          <a:blip xmlns:r="http://schemas.openxmlformats.org/officeDocument/2006/relationships"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FC7DB6-11C9-438B-868B-F747A5D54F16}">
      <dsp:nvSpPr>
        <dsp:cNvPr id="0" name=""/>
        <dsp:cNvSpPr/>
      </dsp:nvSpPr>
      <dsp:spPr>
        <a:xfrm>
          <a:off x="711755" y="4622524"/>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a:t>Pro/proti</a:t>
          </a:r>
          <a:endParaRPr lang="en-US" sz="2400" kern="1200" dirty="0"/>
        </a:p>
      </dsp:txBody>
      <dsp:txXfrm>
        <a:off x="711755" y="4622524"/>
        <a:ext cx="5937532" cy="616238"/>
      </dsp:txXfrm>
    </dsp:sp>
    <dsp:sp modelId="{86A8945B-93A5-418C-8EFF-435FAD499A99}">
      <dsp:nvSpPr>
        <dsp:cNvPr id="0" name=""/>
        <dsp:cNvSpPr/>
      </dsp:nvSpPr>
      <dsp:spPr>
        <a:xfrm>
          <a:off x="0" y="5392822"/>
          <a:ext cx="6649288" cy="6162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9C324-05D5-4E43-98A0-45AF9D2399EB}">
      <dsp:nvSpPr>
        <dsp:cNvPr id="0" name=""/>
        <dsp:cNvSpPr/>
      </dsp:nvSpPr>
      <dsp:spPr>
        <a:xfrm>
          <a:off x="186412" y="5531476"/>
          <a:ext cx="338931" cy="338931"/>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9A1067D-0DFC-4950-B810-830F75D186C9}">
      <dsp:nvSpPr>
        <dsp:cNvPr id="0" name=""/>
        <dsp:cNvSpPr/>
      </dsp:nvSpPr>
      <dsp:spPr>
        <a:xfrm>
          <a:off x="711755" y="5392822"/>
          <a:ext cx="5937532" cy="616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219" tIns="65219" rIns="65219" bIns="65219" numCol="1" spcCol="1270" anchor="ctr" anchorCtr="0">
          <a:noAutofit/>
        </a:bodyPr>
        <a:lstStyle/>
        <a:p>
          <a:pPr lvl="0" algn="l" defTabSz="1066800">
            <a:lnSpc>
              <a:spcPct val="100000"/>
            </a:lnSpc>
            <a:spcBef>
              <a:spcPct val="0"/>
            </a:spcBef>
            <a:spcAft>
              <a:spcPct val="35000"/>
            </a:spcAft>
          </a:pPr>
          <a:r>
            <a:rPr lang="cs-CZ" sz="2400" kern="1200" dirty="0" err="1"/>
            <a:t>Dvoufotonová</a:t>
          </a:r>
          <a:r>
            <a:rPr lang="cs-CZ" sz="2400" kern="1200" dirty="0"/>
            <a:t> mikroskopie</a:t>
          </a:r>
          <a:endParaRPr lang="en-US" sz="2400" kern="1200" dirty="0"/>
        </a:p>
      </dsp:txBody>
      <dsp:txXfrm>
        <a:off x="711755" y="5392822"/>
        <a:ext cx="5937532" cy="6162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4CBC9-357F-4ABE-8B70-DA4A8B387BA8}">
      <dsp:nvSpPr>
        <dsp:cNvPr id="0" name=""/>
        <dsp:cNvSpPr/>
      </dsp:nvSpPr>
      <dsp:spPr>
        <a:xfrm>
          <a:off x="0" y="197152"/>
          <a:ext cx="7625342" cy="12636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 sz="2400" kern="1200" dirty="0">
              <a:latin typeface="Trebuchet MS" panose="020B0603020202020204"/>
            </a:rPr>
            <a:t>Dva fotony (vyšší </a:t>
          </a:r>
          <a:r>
            <a:rPr lang="cs" sz="2400" kern="1200" dirty="0" smtClean="0">
              <a:latin typeface="Trebuchet MS" panose="020B0603020202020204"/>
            </a:rPr>
            <a:t>vlnové délky) </a:t>
          </a:r>
          <a:r>
            <a:rPr lang="cs" sz="2400" kern="1200" dirty="0">
              <a:latin typeface="Trebuchet MS" panose="020B0603020202020204"/>
            </a:rPr>
            <a:t>→ narazí na fluorofor ve stejnou dobu (fs) → absorbují se → excitace fluoroforu a emise světla </a:t>
          </a:r>
          <a:endParaRPr lang="cs-CZ" sz="2400" kern="1200" dirty="0"/>
        </a:p>
      </dsp:txBody>
      <dsp:txXfrm>
        <a:off x="61684" y="258836"/>
        <a:ext cx="7501974" cy="1140232"/>
      </dsp:txXfrm>
    </dsp:sp>
    <dsp:sp modelId="{84F5A2E9-7D4A-4EC3-9046-07DFA45D9AF8}">
      <dsp:nvSpPr>
        <dsp:cNvPr id="0" name=""/>
        <dsp:cNvSpPr/>
      </dsp:nvSpPr>
      <dsp:spPr>
        <a:xfrm>
          <a:off x="0" y="1489552"/>
          <a:ext cx="7625342" cy="1263600"/>
        </a:xfrm>
        <a:prstGeom prst="roundRect">
          <a:avLst/>
        </a:prstGeom>
        <a:solidFill>
          <a:schemeClr val="accent3">
            <a:hueOff val="-1860324"/>
            <a:satOff val="-10190"/>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err="1"/>
            <a:t>Emisní</a:t>
          </a:r>
          <a:r>
            <a:rPr lang="en-US" sz="2400" kern="1200" dirty="0"/>
            <a:t> </a:t>
          </a:r>
          <a:r>
            <a:rPr lang="en-US" sz="2400" kern="1200" dirty="0" err="1">
              <a:latin typeface="Trebuchet MS" panose="020B0603020202020204"/>
            </a:rPr>
            <a:t>signál</a:t>
          </a:r>
          <a:r>
            <a:rPr lang="en-US" sz="2400" kern="1200" dirty="0">
              <a:latin typeface="Trebuchet MS" panose="020B0603020202020204"/>
            </a:rPr>
            <a:t> </a:t>
          </a:r>
          <a:r>
            <a:rPr lang="cs" sz="2400" kern="1200" dirty="0"/>
            <a:t>→</a:t>
          </a:r>
          <a:r>
            <a:rPr lang="cs" sz="2400" kern="1200" dirty="0">
              <a:latin typeface="Trebuchet MS" panose="020B0603020202020204"/>
            </a:rPr>
            <a:t> </a:t>
          </a:r>
          <a:r>
            <a:rPr lang="en-US" sz="2400" kern="1200" dirty="0" err="1">
              <a:latin typeface="Trebuchet MS" panose="020B0603020202020204"/>
            </a:rPr>
            <a:t>shromažďován</a:t>
          </a:r>
          <a:r>
            <a:rPr lang="en-US" sz="2400" kern="1200" dirty="0"/>
            <a:t> </a:t>
          </a:r>
          <a:r>
            <a:rPr lang="en-US" sz="2400" kern="1200" dirty="0" err="1"/>
            <a:t>stejným</a:t>
          </a:r>
          <a:r>
            <a:rPr lang="en-US" sz="2400" kern="1200" dirty="0"/>
            <a:t> </a:t>
          </a:r>
          <a:r>
            <a:rPr lang="en-US" sz="2400" kern="1200" dirty="0" err="1">
              <a:latin typeface="Trebuchet MS" panose="020B0603020202020204"/>
            </a:rPr>
            <a:t>objektivem</a:t>
          </a:r>
          <a:r>
            <a:rPr lang="en-US" sz="2400" kern="1200" dirty="0">
              <a:latin typeface="Trebuchet MS" panose="020B0603020202020204"/>
            </a:rPr>
            <a:t> </a:t>
          </a:r>
          <a:r>
            <a:rPr lang="cs" sz="2400" kern="1200" dirty="0"/>
            <a:t>→</a:t>
          </a:r>
          <a:r>
            <a:rPr lang="cs" sz="2400" kern="1200" dirty="0">
              <a:latin typeface="Trebuchet MS" panose="020B0603020202020204"/>
            </a:rPr>
            <a:t> </a:t>
          </a:r>
          <a:r>
            <a:rPr lang="en-US" sz="2400" kern="1200" dirty="0" err="1">
              <a:latin typeface="Trebuchet MS" panose="020B0603020202020204"/>
            </a:rPr>
            <a:t>přenos</a:t>
          </a:r>
          <a:r>
            <a:rPr lang="en-US" sz="2400" kern="1200" dirty="0">
              <a:latin typeface="Trebuchet MS" panose="020B0603020202020204"/>
            </a:rPr>
            <a:t> </a:t>
          </a:r>
          <a:r>
            <a:rPr lang="en-US" sz="2400" kern="1200" dirty="0" err="1"/>
            <a:t>přes</a:t>
          </a:r>
          <a:r>
            <a:rPr lang="en-US" sz="2400" kern="1200" dirty="0"/>
            <a:t> </a:t>
          </a:r>
          <a:r>
            <a:rPr lang="en-US" sz="2400" kern="1200" dirty="0" err="1"/>
            <a:t>dichroické</a:t>
          </a:r>
          <a:r>
            <a:rPr lang="en-US" sz="2400" kern="1200" dirty="0"/>
            <a:t> </a:t>
          </a:r>
          <a:r>
            <a:rPr lang="en-US" sz="2400" kern="1200" dirty="0" err="1"/>
            <a:t>zrcadlo</a:t>
          </a:r>
          <a:r>
            <a:rPr lang="en-US" sz="2400" kern="1200" dirty="0"/>
            <a:t> </a:t>
          </a:r>
          <a:r>
            <a:rPr lang="en-US" sz="2400" kern="1200" dirty="0" err="1"/>
            <a:t>podél</a:t>
          </a:r>
          <a:r>
            <a:rPr lang="en-US" sz="2400" kern="1200" dirty="0"/>
            <a:t> </a:t>
          </a:r>
          <a:r>
            <a:rPr lang="en-US" sz="2400" kern="1200" dirty="0" err="1"/>
            <a:t>emisní</a:t>
          </a:r>
          <a:r>
            <a:rPr lang="en-US" sz="2400" kern="1200" dirty="0"/>
            <a:t> </a:t>
          </a:r>
          <a:r>
            <a:rPr lang="en-US" sz="2400" kern="1200" dirty="0" err="1"/>
            <a:t>cesty</a:t>
          </a:r>
          <a:endParaRPr lang="cs" sz="2400" kern="1200" dirty="0" err="1">
            <a:latin typeface="Trebuchet MS" panose="020B0603020202020204"/>
          </a:endParaRPr>
        </a:p>
      </dsp:txBody>
      <dsp:txXfrm>
        <a:off x="61684" y="1551236"/>
        <a:ext cx="7501974" cy="1140232"/>
      </dsp:txXfrm>
    </dsp:sp>
    <dsp:sp modelId="{CE0959B1-2B07-4B71-9C04-A67FF463AF63}">
      <dsp:nvSpPr>
        <dsp:cNvPr id="0" name=""/>
        <dsp:cNvSpPr/>
      </dsp:nvSpPr>
      <dsp:spPr>
        <a:xfrm>
          <a:off x="0" y="2781952"/>
          <a:ext cx="7625342" cy="1263600"/>
        </a:xfrm>
        <a:prstGeom prst="roundRect">
          <a:avLst/>
        </a:prstGeom>
        <a:solidFill>
          <a:schemeClr val="accent3">
            <a:hueOff val="-3720648"/>
            <a:satOff val="-20381"/>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t>V zaostřeném laseru</a:t>
          </a:r>
          <a:r>
            <a:rPr lang="cs-CZ" sz="2400" kern="1200" dirty="0">
              <a:latin typeface="Trebuchet MS" panose="020B0603020202020204"/>
            </a:rPr>
            <a:t> =</a:t>
          </a:r>
          <a:r>
            <a:rPr lang="cs-CZ" sz="2400" kern="1200" dirty="0"/>
            <a:t> intenzita v blízkosti ohniska nejvyšší</a:t>
          </a:r>
          <a:r>
            <a:rPr lang="cs-CZ" sz="2400" kern="1200" dirty="0">
              <a:latin typeface="Trebuchet MS" panose="020B0603020202020204"/>
            </a:rPr>
            <a:t> </a:t>
          </a:r>
          <a:r>
            <a:rPr lang="cs" sz="2400" kern="1200" dirty="0"/>
            <a:t>→</a:t>
          </a:r>
          <a:r>
            <a:rPr lang="cs-CZ" sz="2400" kern="1200" dirty="0">
              <a:latin typeface="Trebuchet MS" panose="020B0603020202020204"/>
            </a:rPr>
            <a:t> </a:t>
          </a:r>
          <a:r>
            <a:rPr lang="cs-CZ" sz="2400" kern="1200" dirty="0"/>
            <a:t>kvadraticky klesá se vzdáleností </a:t>
          </a:r>
          <a:r>
            <a:rPr lang="cs-CZ" sz="2400" kern="1200" dirty="0">
              <a:latin typeface="Trebuchet MS" panose="020B0603020202020204"/>
            </a:rPr>
            <a:t>od ohniska</a:t>
          </a:r>
          <a:endParaRPr lang="cs-CZ" sz="2400" kern="1200" dirty="0"/>
        </a:p>
      </dsp:txBody>
      <dsp:txXfrm>
        <a:off x="61684" y="2843636"/>
        <a:ext cx="7501974" cy="1140232"/>
      </dsp:txXfrm>
    </dsp:sp>
    <dsp:sp modelId="{69920D8F-109D-48AB-AACE-E5BB20A4C207}">
      <dsp:nvSpPr>
        <dsp:cNvPr id="0" name=""/>
        <dsp:cNvSpPr/>
      </dsp:nvSpPr>
      <dsp:spPr>
        <a:xfrm>
          <a:off x="0" y="3883068"/>
          <a:ext cx="7625342" cy="1140765"/>
        </a:xfrm>
        <a:prstGeom prst="round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Výsledek </a:t>
          </a:r>
          <a:r>
            <a:rPr lang="cs" sz="2400" kern="1200" dirty="0"/>
            <a:t>→</a:t>
          </a:r>
          <a:r>
            <a:rPr lang="cs" sz="2400" kern="1200" dirty="0">
              <a:latin typeface="Trebuchet MS" panose="020B0603020202020204"/>
            </a:rPr>
            <a:t> </a:t>
          </a:r>
          <a:r>
            <a:rPr lang="cs-CZ" sz="2400" kern="1200" dirty="0">
              <a:latin typeface="Trebuchet MS" panose="020B0603020202020204"/>
            </a:rPr>
            <a:t>fluorofory</a:t>
          </a:r>
          <a:r>
            <a:rPr lang="cs-CZ" sz="2400" kern="1200" dirty="0"/>
            <a:t> jsou excitovány téměř výlučně v malém difrakčním ohniskovém objemu (obrázek 1B</a:t>
          </a:r>
          <a:r>
            <a:rPr lang="cs-CZ" sz="2400" kern="1200" dirty="0">
              <a:latin typeface="Trebuchet MS" panose="020B0603020202020204"/>
            </a:rPr>
            <a:t>) </a:t>
          </a:r>
          <a:endParaRPr lang="cs-CZ" sz="2400" kern="1200" dirty="0"/>
        </a:p>
      </dsp:txBody>
      <dsp:txXfrm>
        <a:off x="55688" y="3938756"/>
        <a:ext cx="7513966" cy="10293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5B5D3-3FC0-493E-8E9B-97033AD9E198}">
      <dsp:nvSpPr>
        <dsp:cNvPr id="0" name=""/>
        <dsp:cNvSpPr/>
      </dsp:nvSpPr>
      <dsp:spPr>
        <a:xfrm>
          <a:off x="0" y="111591"/>
          <a:ext cx="6297633" cy="5615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t>Laser:</a:t>
          </a:r>
          <a:endParaRPr lang="en-US" sz="2400" kern="1200" dirty="0"/>
        </a:p>
      </dsp:txBody>
      <dsp:txXfrm>
        <a:off x="27415" y="139006"/>
        <a:ext cx="6242803" cy="506769"/>
      </dsp:txXfrm>
    </dsp:sp>
    <dsp:sp modelId="{BB370A54-276F-4309-A810-25A9F9F64151}">
      <dsp:nvSpPr>
        <dsp:cNvPr id="0" name=""/>
        <dsp:cNvSpPr/>
      </dsp:nvSpPr>
      <dsp:spPr>
        <a:xfrm>
          <a:off x="0" y="673191"/>
          <a:ext cx="629763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95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cs-CZ" sz="1900" kern="1200" dirty="0">
              <a:latin typeface="Trebuchet MS" panose="020B0603020202020204"/>
            </a:rPr>
            <a:t>Nejkritičtější </a:t>
          </a:r>
          <a:r>
            <a:rPr lang="cs-CZ" sz="1900" kern="1200" dirty="0" smtClean="0">
              <a:latin typeface="Trebuchet MS" panose="020B0603020202020204"/>
            </a:rPr>
            <a:t>část – potřeba velkých intenzit</a:t>
          </a:r>
          <a:endParaRPr lang="cs-CZ" sz="1900" kern="1200" dirty="0">
            <a:latin typeface="Trebuchet MS" panose="020B0603020202020204"/>
          </a:endParaRPr>
        </a:p>
        <a:p>
          <a:pPr marL="171450" lvl="1" indent="-171450" algn="l" defTabSz="844550">
            <a:lnSpc>
              <a:spcPct val="90000"/>
            </a:lnSpc>
            <a:spcBef>
              <a:spcPct val="0"/>
            </a:spcBef>
            <a:spcAft>
              <a:spcPct val="20000"/>
            </a:spcAft>
            <a:buChar char="••"/>
          </a:pPr>
          <a:r>
            <a:rPr lang="cs-CZ" sz="1900" kern="1200" dirty="0"/>
            <a:t>Ti - Safír (opakovací frekvence 100MHz, pulz – </a:t>
          </a:r>
          <a:r>
            <a:rPr lang="cs-CZ" sz="1900" kern="1200" dirty="0" smtClean="0"/>
            <a:t>100fs)</a:t>
          </a:r>
          <a:endParaRPr lang="cs-CZ" sz="1900" kern="1200" dirty="0"/>
        </a:p>
      </dsp:txBody>
      <dsp:txXfrm>
        <a:off x="0" y="673191"/>
        <a:ext cx="6297633" cy="633420"/>
      </dsp:txXfrm>
    </dsp:sp>
    <dsp:sp modelId="{F1BC7F6B-2C12-469A-B959-B05B6F522EA2}">
      <dsp:nvSpPr>
        <dsp:cNvPr id="0" name=""/>
        <dsp:cNvSpPr/>
      </dsp:nvSpPr>
      <dsp:spPr>
        <a:xfrm>
          <a:off x="0" y="1306611"/>
          <a:ext cx="6297633" cy="561599"/>
        </a:xfrm>
        <a:prstGeom prst="roundRect">
          <a:avLst/>
        </a:prstGeom>
        <a:solidFill>
          <a:schemeClr val="accent3">
            <a:hueOff val="-2790486"/>
            <a:satOff val="-15286"/>
            <a:lumOff val="4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Skener</a:t>
          </a:r>
          <a:endParaRPr lang="en-US" sz="2400" kern="1200" dirty="0"/>
        </a:p>
      </dsp:txBody>
      <dsp:txXfrm>
        <a:off x="27415" y="1334026"/>
        <a:ext cx="6242803" cy="506769"/>
      </dsp:txXfrm>
    </dsp:sp>
    <dsp:sp modelId="{B717E2C5-F856-4DED-A35D-D108B16438BF}">
      <dsp:nvSpPr>
        <dsp:cNvPr id="0" name=""/>
        <dsp:cNvSpPr/>
      </dsp:nvSpPr>
      <dsp:spPr>
        <a:xfrm>
          <a:off x="0" y="1868211"/>
          <a:ext cx="6297633" cy="1440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95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cs-CZ" sz="1900" kern="1200" dirty="0" smtClean="0"/>
            <a:t>Galvanometricky </a:t>
          </a:r>
          <a:r>
            <a:rPr lang="cs-CZ" sz="1900" kern="1200" dirty="0"/>
            <a:t>poháněný </a:t>
          </a:r>
          <a:r>
            <a:rPr lang="cs-CZ" sz="1900" kern="1200" dirty="0">
              <a:latin typeface="Trebuchet MS" panose="020B0603020202020204"/>
            </a:rPr>
            <a:t>x-y skener</a:t>
          </a:r>
        </a:p>
        <a:p>
          <a:pPr marL="171450" lvl="1" indent="-171450" algn="l" defTabSz="844550" rtl="0">
            <a:lnSpc>
              <a:spcPct val="90000"/>
            </a:lnSpc>
            <a:spcBef>
              <a:spcPct val="0"/>
            </a:spcBef>
            <a:spcAft>
              <a:spcPct val="20000"/>
            </a:spcAft>
            <a:buChar char="••"/>
          </a:pPr>
          <a:r>
            <a:rPr lang="en-US" sz="1900" kern="1200" dirty="0"/>
            <a:t>Obrazy </a:t>
          </a:r>
          <a:r>
            <a:rPr lang="cs" sz="1900" kern="1200" dirty="0"/>
            <a:t>→</a:t>
          </a:r>
          <a:r>
            <a:rPr lang="cs" sz="1900" kern="1200" dirty="0">
              <a:latin typeface="Trebuchet MS" panose="020B0603020202020204"/>
            </a:rPr>
            <a:t> </a:t>
          </a:r>
          <a:r>
            <a:rPr lang="en-US" sz="1900" kern="1200" dirty="0" err="1"/>
            <a:t>konstruovány</a:t>
          </a:r>
          <a:r>
            <a:rPr lang="en-US" sz="1900" kern="1200" dirty="0"/>
            <a:t> </a:t>
          </a:r>
          <a:r>
            <a:rPr lang="en-US" sz="1900" kern="1200" dirty="0" err="1"/>
            <a:t>rastrovým</a:t>
          </a:r>
          <a:r>
            <a:rPr lang="en-US" sz="1900" kern="1200" dirty="0"/>
            <a:t> </a:t>
          </a:r>
          <a:r>
            <a:rPr lang="en-US" sz="1900" kern="1200" dirty="0" err="1"/>
            <a:t>skenováním</a:t>
          </a:r>
          <a:r>
            <a:rPr lang="en-US" sz="1900" kern="1200" dirty="0"/>
            <a:t> </a:t>
          </a:r>
          <a:r>
            <a:rPr lang="en-US" sz="1900" kern="1200" dirty="0" err="1"/>
            <a:t>fluorescenčního</a:t>
          </a:r>
          <a:r>
            <a:rPr lang="en-US" sz="1900" kern="1200" dirty="0"/>
            <a:t> </a:t>
          </a:r>
          <a:r>
            <a:rPr lang="en-US" sz="1900" kern="1200" dirty="0" err="1"/>
            <a:t>objemu</a:t>
          </a:r>
          <a:r>
            <a:rPr lang="en-US" sz="1900" kern="1200" dirty="0"/>
            <a:t> </a:t>
          </a:r>
          <a:r>
            <a:rPr lang="en-US" sz="1900" kern="1200" dirty="0" err="1"/>
            <a:t>ve</a:t>
          </a:r>
          <a:r>
            <a:rPr lang="en-US" sz="1900" kern="1200" dirty="0"/>
            <a:t> </a:t>
          </a:r>
          <a:r>
            <a:rPr lang="en-US" sz="1900" kern="1200" dirty="0" err="1"/>
            <a:t>třech</a:t>
          </a:r>
          <a:r>
            <a:rPr lang="en-US" sz="1900" kern="1200" dirty="0"/>
            <a:t> </a:t>
          </a:r>
          <a:r>
            <a:rPr lang="en-US" sz="1900" kern="1200" dirty="0" err="1"/>
            <a:t>rozměrech</a:t>
          </a:r>
          <a:r>
            <a:rPr lang="en-US" sz="1900" kern="1200" dirty="0">
              <a:latin typeface="Trebuchet MS" panose="020B0603020202020204"/>
            </a:rPr>
            <a:t> </a:t>
          </a:r>
          <a:endParaRPr lang="cs-CZ" sz="1900" kern="1200" dirty="0">
            <a:latin typeface="Trebuchet MS" panose="020B0603020202020204"/>
          </a:endParaRPr>
        </a:p>
        <a:p>
          <a:pPr marL="171450" lvl="1" indent="-171450" algn="l" defTabSz="844550" rtl="0">
            <a:lnSpc>
              <a:spcPct val="90000"/>
            </a:lnSpc>
            <a:spcBef>
              <a:spcPct val="0"/>
            </a:spcBef>
            <a:spcAft>
              <a:spcPct val="20000"/>
            </a:spcAft>
            <a:buChar char="••"/>
          </a:pPr>
          <a:r>
            <a:rPr lang="en-US" sz="1900" kern="1200" dirty="0" err="1">
              <a:latin typeface="Trebuchet MS" panose="020B0603020202020204"/>
            </a:rPr>
            <a:t>Pomocí</a:t>
          </a:r>
          <a:r>
            <a:rPr lang="en-US" sz="1900" kern="1200" dirty="0"/>
            <a:t> </a:t>
          </a:r>
          <a:r>
            <a:rPr lang="en-US" sz="1900" kern="1200" dirty="0" err="1"/>
            <a:t>galvanometerem</a:t>
          </a:r>
          <a:r>
            <a:rPr lang="en-US" sz="1900" kern="1200" dirty="0"/>
            <a:t> </a:t>
          </a:r>
          <a:r>
            <a:rPr lang="en-US" sz="1900" kern="1200" dirty="0" err="1"/>
            <a:t>řízeného</a:t>
          </a:r>
          <a:r>
            <a:rPr lang="en-US" sz="1900" kern="1200" dirty="0"/>
            <a:t> </a:t>
          </a:r>
          <a:r>
            <a:rPr lang="en-US" sz="1900" kern="1200" dirty="0">
              <a:latin typeface="Trebuchet MS" panose="020B0603020202020204"/>
            </a:rPr>
            <a:t>x-y </a:t>
          </a:r>
          <a:r>
            <a:rPr lang="en-US" sz="1900" kern="1200" dirty="0" err="1">
              <a:latin typeface="Trebuchet MS" panose="020B0603020202020204"/>
            </a:rPr>
            <a:t>scanneru</a:t>
          </a:r>
          <a:r>
            <a:rPr lang="en-US" sz="1900" kern="1200" dirty="0"/>
            <a:t> a piezo-</a:t>
          </a:r>
          <a:r>
            <a:rPr lang="en-US" sz="1900" kern="1200" dirty="0" err="1"/>
            <a:t>objektivního</a:t>
          </a:r>
          <a:r>
            <a:rPr lang="en-US" sz="1900" kern="1200" dirty="0"/>
            <a:t> </a:t>
          </a:r>
          <a:r>
            <a:rPr lang="en-US" sz="1900" kern="1200" dirty="0" err="1"/>
            <a:t>ovladače</a:t>
          </a:r>
          <a:endParaRPr lang="cs-CZ" sz="1900" kern="1200" dirty="0" err="1"/>
        </a:p>
      </dsp:txBody>
      <dsp:txXfrm>
        <a:off x="0" y="1868211"/>
        <a:ext cx="6297633" cy="1440720"/>
      </dsp:txXfrm>
    </dsp:sp>
    <dsp:sp modelId="{9D4008A6-9A65-449C-946E-1CB185F5A4BC}">
      <dsp:nvSpPr>
        <dsp:cNvPr id="0" name=""/>
        <dsp:cNvSpPr/>
      </dsp:nvSpPr>
      <dsp:spPr>
        <a:xfrm>
          <a:off x="0" y="3308931"/>
          <a:ext cx="6297633" cy="561599"/>
        </a:xfrm>
        <a:prstGeom prst="round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Detektor</a:t>
          </a:r>
        </a:p>
      </dsp:txBody>
      <dsp:txXfrm>
        <a:off x="27415" y="3336346"/>
        <a:ext cx="6242803" cy="506769"/>
      </dsp:txXfrm>
    </dsp:sp>
    <dsp:sp modelId="{C86072A0-64C7-4FB9-889A-E1FD2EACFD2D}">
      <dsp:nvSpPr>
        <dsp:cNvPr id="0" name=""/>
        <dsp:cNvSpPr/>
      </dsp:nvSpPr>
      <dsp:spPr>
        <a:xfrm>
          <a:off x="0" y="3870531"/>
          <a:ext cx="629763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950"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cs-CZ" sz="1900" kern="1200" dirty="0">
              <a:latin typeface="Trebuchet MS" panose="020B0603020202020204"/>
            </a:rPr>
            <a:t>Požadavek vysoké citlivosti</a:t>
          </a:r>
          <a:endParaRPr lang="cs-CZ" sz="1900" kern="1200" dirty="0"/>
        </a:p>
        <a:p>
          <a:pPr marL="171450" lvl="1" indent="-171450" algn="l" defTabSz="844550" rtl="0">
            <a:lnSpc>
              <a:spcPct val="90000"/>
            </a:lnSpc>
            <a:spcBef>
              <a:spcPct val="0"/>
            </a:spcBef>
            <a:spcAft>
              <a:spcPct val="20000"/>
            </a:spcAft>
            <a:buChar char="••"/>
          </a:pPr>
          <a:r>
            <a:rPr lang="cs-CZ" sz="1900" kern="1200" dirty="0">
              <a:latin typeface="Trebuchet MS" panose="020B0603020202020204"/>
            </a:rPr>
            <a:t>Např. </a:t>
          </a:r>
          <a:r>
            <a:rPr lang="cs-CZ" sz="1900" kern="1200" dirty="0" err="1">
              <a:latin typeface="Trebuchet MS" panose="020B0603020202020204"/>
            </a:rPr>
            <a:t>Jednofotonové</a:t>
          </a:r>
          <a:r>
            <a:rPr lang="cs-CZ" sz="1900" kern="1200" dirty="0">
              <a:latin typeface="Trebuchet MS" panose="020B0603020202020204"/>
            </a:rPr>
            <a:t> detektory</a:t>
          </a:r>
        </a:p>
      </dsp:txBody>
      <dsp:txXfrm>
        <a:off x="0" y="3870531"/>
        <a:ext cx="6297633" cy="6334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CA311-4A1D-4D22-85FD-788E6CD7F0D1}">
      <dsp:nvSpPr>
        <dsp:cNvPr id="0" name=""/>
        <dsp:cNvSpPr/>
      </dsp:nvSpPr>
      <dsp:spPr>
        <a:xfrm>
          <a:off x="589" y="786180"/>
          <a:ext cx="3058455" cy="18350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Zobrazení</a:t>
          </a:r>
          <a:r>
            <a:rPr lang="cs-CZ" sz="2400" kern="1200" dirty="0"/>
            <a:t> živých </a:t>
          </a:r>
          <a:r>
            <a:rPr lang="cs-CZ" sz="2400" kern="1200" dirty="0" smtClean="0"/>
            <a:t>buněk </a:t>
          </a:r>
          <a:endParaRPr lang="en-US" sz="2400" kern="1200" dirty="0"/>
        </a:p>
      </dsp:txBody>
      <dsp:txXfrm>
        <a:off x="589" y="786180"/>
        <a:ext cx="3058455" cy="1835073"/>
      </dsp:txXfrm>
    </dsp:sp>
    <dsp:sp modelId="{C8EED8A0-819A-4245-B6AB-5F1E9758B53B}">
      <dsp:nvSpPr>
        <dsp:cNvPr id="0" name=""/>
        <dsp:cNvSpPr/>
      </dsp:nvSpPr>
      <dsp:spPr>
        <a:xfrm>
          <a:off x="3074337" y="786180"/>
          <a:ext cx="3058455" cy="1835073"/>
        </a:xfrm>
        <a:prstGeom prst="rect">
          <a:avLst/>
        </a:prstGeom>
        <a:solidFill>
          <a:schemeClr val="accent3">
            <a:hueOff val="-2790486"/>
            <a:satOff val="-15286"/>
            <a:lumOff val="4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Měření v</a:t>
          </a:r>
          <a:r>
            <a:rPr lang="cs-CZ" sz="2400" kern="1200" dirty="0"/>
            <a:t> reálném čase</a:t>
          </a:r>
          <a:endParaRPr lang="en-US" sz="2400" kern="1200" dirty="0"/>
        </a:p>
      </dsp:txBody>
      <dsp:txXfrm>
        <a:off x="3074337" y="786180"/>
        <a:ext cx="3058455" cy="1835073"/>
      </dsp:txXfrm>
    </dsp:sp>
    <dsp:sp modelId="{3E1FD920-3FB9-46C1-B100-E9E21F5992C7}">
      <dsp:nvSpPr>
        <dsp:cNvPr id="0" name=""/>
        <dsp:cNvSpPr/>
      </dsp:nvSpPr>
      <dsp:spPr>
        <a:xfrm>
          <a:off x="1537463" y="2636546"/>
          <a:ext cx="3058455" cy="1835073"/>
        </a:xfrm>
        <a:prstGeom prst="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Molekuly </a:t>
          </a:r>
          <a:r>
            <a:rPr lang="cs" sz="2400" kern="1200" dirty="0" smtClean="0">
              <a:latin typeface="Trebuchet MS" panose="020B0603020202020204"/>
            </a:rPr>
            <a:t>→</a:t>
          </a:r>
          <a:r>
            <a:rPr lang="cs-CZ" sz="2400" kern="1200" dirty="0"/>
            <a:t> </a:t>
          </a:r>
          <a:r>
            <a:rPr lang="cs-CZ" sz="2400" kern="1200" dirty="0" smtClean="0"/>
            <a:t>vizualizace hluboko </a:t>
          </a:r>
          <a:r>
            <a:rPr lang="cs-CZ" sz="2400" kern="1200" dirty="0"/>
            <a:t>ve </a:t>
          </a:r>
          <a:r>
            <a:rPr lang="cs-CZ" sz="2400" kern="1200" dirty="0" smtClean="0"/>
            <a:t>vzorku </a:t>
          </a:r>
          <a:r>
            <a:rPr lang="cs" sz="2400" kern="1200" dirty="0" smtClean="0">
              <a:latin typeface="Trebuchet MS" panose="020B0603020202020204"/>
            </a:rPr>
            <a:t>→ </a:t>
          </a:r>
          <a:r>
            <a:rPr lang="cs-CZ" sz="2400" kern="1200" dirty="0" smtClean="0"/>
            <a:t>maximální hloubka penetrace cca 1 mm</a:t>
          </a:r>
          <a:endParaRPr lang="cs-CZ" sz="2400" kern="1200" dirty="0"/>
        </a:p>
      </dsp:txBody>
      <dsp:txXfrm>
        <a:off x="1537463" y="2636546"/>
        <a:ext cx="3058455" cy="1835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98C30-AD75-4A18-A060-9D3A8200B1ED}">
      <dsp:nvSpPr>
        <dsp:cNvPr id="0" name=""/>
        <dsp:cNvSpPr/>
      </dsp:nvSpPr>
      <dsp:spPr>
        <a:xfrm>
          <a:off x="0" y="320672"/>
          <a:ext cx="6638377" cy="616589"/>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s-CZ" sz="2600" kern="1200" dirty="0"/>
            <a:t>Výhody:</a:t>
          </a:r>
          <a:endParaRPr lang="en-US" sz="2600" kern="1200" dirty="0"/>
        </a:p>
      </dsp:txBody>
      <dsp:txXfrm>
        <a:off x="30099" y="350771"/>
        <a:ext cx="6578179" cy="556391"/>
      </dsp:txXfrm>
    </dsp:sp>
    <dsp:sp modelId="{4812891D-8C9B-42E5-A9C4-9D4C560A429F}">
      <dsp:nvSpPr>
        <dsp:cNvPr id="0" name=""/>
        <dsp:cNvSpPr/>
      </dsp:nvSpPr>
      <dsp:spPr>
        <a:xfrm>
          <a:off x="0" y="937262"/>
          <a:ext cx="6638377" cy="3272670"/>
        </a:xfrm>
        <a:prstGeom prst="rect">
          <a:avLst/>
        </a:prstGeom>
        <a:solidFill>
          <a:srgbClr val="748596"/>
        </a:solidFill>
        <a:ln>
          <a:noFill/>
        </a:ln>
        <a:effectLst/>
      </dsp:spPr>
      <dsp:style>
        <a:lnRef idx="0">
          <a:scrgbClr r="0" g="0" b="0"/>
        </a:lnRef>
        <a:fillRef idx="0">
          <a:scrgbClr r="0" g="0" b="0"/>
        </a:fillRef>
        <a:effectRef idx="0">
          <a:scrgbClr r="0" g="0" b="0"/>
        </a:effectRef>
        <a:fontRef idx="minor"/>
      </dsp:style>
      <dsp:txBody>
        <a:bodyPr spcFirstLastPara="0" vert="horz" wrap="square" lIns="210768"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cs-CZ" sz="2400" kern="1200" dirty="0"/>
            <a:t>se zvyšující se intenzitou záření zdroje se zvyšuje pravděpodobnost absorpce 2 fotonů </a:t>
          </a:r>
          <a:r>
            <a:rPr lang="cs-CZ" sz="2400" kern="1200" dirty="0" err="1">
              <a:latin typeface="Trebuchet MS" panose="020B0603020202020204"/>
            </a:rPr>
            <a:t>fluoroforem</a:t>
          </a:r>
          <a:r>
            <a:rPr lang="cs-CZ" sz="2400" kern="1200" dirty="0">
              <a:latin typeface="Trebuchet MS" panose="020B0603020202020204"/>
            </a:rPr>
            <a:t> </a:t>
          </a:r>
          <a:endParaRPr lang="en-US" sz="2400" kern="1200" dirty="0"/>
        </a:p>
        <a:p>
          <a:pPr marL="228600" lvl="1" indent="-228600" algn="l" defTabSz="1066800" rtl="0">
            <a:lnSpc>
              <a:spcPct val="90000"/>
            </a:lnSpc>
            <a:spcBef>
              <a:spcPct val="0"/>
            </a:spcBef>
            <a:spcAft>
              <a:spcPct val="20000"/>
            </a:spcAft>
            <a:buChar char="••"/>
          </a:pPr>
          <a:r>
            <a:rPr lang="cs-CZ" sz="2400" kern="1200" dirty="0"/>
            <a:t>excitace </a:t>
          </a:r>
          <a:r>
            <a:rPr lang="cs-CZ" sz="2400" kern="1200" dirty="0" err="1">
              <a:latin typeface="Trebuchet MS" panose="020B0603020202020204"/>
            </a:rPr>
            <a:t>fluoroforu</a:t>
          </a:r>
          <a:r>
            <a:rPr lang="cs-CZ" sz="2400" kern="1200" dirty="0">
              <a:latin typeface="Trebuchet MS" panose="020B0603020202020204"/>
            </a:rPr>
            <a:t> </a:t>
          </a:r>
          <a:r>
            <a:rPr lang="cs-CZ" sz="2400" kern="1200" dirty="0"/>
            <a:t>jen v zaostřené rovině → odpadá nutnost konfokální </a:t>
          </a:r>
          <a:r>
            <a:rPr lang="cs-CZ" sz="2400" kern="1200" dirty="0">
              <a:latin typeface="Trebuchet MS" panose="020B0603020202020204"/>
            </a:rPr>
            <a:t>clonky</a:t>
          </a:r>
          <a:endParaRPr lang="en-US" sz="2400" kern="1200" dirty="0">
            <a:latin typeface="Trebuchet MS" panose="020B0603020202020204"/>
          </a:endParaRPr>
        </a:p>
        <a:p>
          <a:pPr marL="228600" lvl="1" indent="-228600" algn="l" defTabSz="1066800" rtl="0">
            <a:lnSpc>
              <a:spcPct val="90000"/>
            </a:lnSpc>
            <a:spcBef>
              <a:spcPct val="0"/>
            </a:spcBef>
            <a:spcAft>
              <a:spcPct val="20000"/>
            </a:spcAft>
            <a:buChar char="••"/>
          </a:pPr>
          <a:r>
            <a:rPr lang="cs-CZ" sz="2400" kern="1200" dirty="0">
              <a:latin typeface="Trebuchet MS" panose="020B0603020202020204"/>
            </a:rPr>
            <a:t>velká</a:t>
          </a:r>
          <a:r>
            <a:rPr lang="cs-CZ" sz="2400" kern="1200" dirty="0"/>
            <a:t> vlnová délka</a:t>
          </a:r>
          <a:r>
            <a:rPr lang="cs-CZ" sz="2400" kern="1200" dirty="0">
              <a:latin typeface="Trebuchet MS" panose="020B0603020202020204"/>
            </a:rPr>
            <a:t> </a:t>
          </a:r>
          <a:r>
            <a:rPr lang="cs-CZ" sz="2400" kern="1200" dirty="0"/>
            <a:t>→ pomalejší </a:t>
          </a:r>
          <a:r>
            <a:rPr lang="cs-CZ" sz="2400" kern="1200" dirty="0" smtClean="0"/>
            <a:t>vyhasínání </a:t>
          </a:r>
          <a:endParaRPr lang="cs-CZ" sz="2400" kern="1200" dirty="0">
            <a:latin typeface="Trebuchet MS" panose="020B0603020202020204"/>
          </a:endParaRPr>
        </a:p>
        <a:p>
          <a:pPr marL="228600" lvl="1" indent="-228600" algn="l" defTabSz="1066800" rtl="0">
            <a:lnSpc>
              <a:spcPct val="90000"/>
            </a:lnSpc>
            <a:spcBef>
              <a:spcPct val="0"/>
            </a:spcBef>
            <a:spcAft>
              <a:spcPct val="20000"/>
            </a:spcAft>
            <a:buChar char="••"/>
          </a:pPr>
          <a:r>
            <a:rPr lang="cs-CZ" sz="2400" kern="1200" dirty="0"/>
            <a:t>menší rozptyl světla ve vzorku </a:t>
          </a:r>
          <a:endParaRPr lang="cs-CZ" sz="2400" kern="1200" dirty="0">
            <a:latin typeface="Trebuchet MS" panose="020B0603020202020204"/>
          </a:endParaRPr>
        </a:p>
        <a:p>
          <a:pPr marL="228600" lvl="1" indent="-228600" algn="l" defTabSz="1066800">
            <a:lnSpc>
              <a:spcPct val="90000"/>
            </a:lnSpc>
            <a:spcBef>
              <a:spcPct val="0"/>
            </a:spcBef>
            <a:spcAft>
              <a:spcPct val="20000"/>
            </a:spcAft>
            <a:buChar char="••"/>
          </a:pPr>
          <a:r>
            <a:rPr lang="cs-CZ" sz="2400" kern="1200" dirty="0"/>
            <a:t>větší penetrace světla ve vzorku malá </a:t>
          </a:r>
          <a:r>
            <a:rPr lang="cs-CZ" sz="2400" kern="1200" dirty="0" err="1"/>
            <a:t>fototoxicita</a:t>
          </a:r>
          <a:r>
            <a:rPr lang="cs-CZ" sz="2400" kern="1200" dirty="0"/>
            <a:t> (x UV záření) </a:t>
          </a:r>
        </a:p>
      </dsp:txBody>
      <dsp:txXfrm>
        <a:off x="0" y="937262"/>
        <a:ext cx="6638377" cy="3272670"/>
      </dsp:txXfrm>
    </dsp:sp>
    <dsp:sp modelId="{3CA06216-E8E2-488B-BE1E-16908D892849}">
      <dsp:nvSpPr>
        <dsp:cNvPr id="0" name=""/>
        <dsp:cNvSpPr/>
      </dsp:nvSpPr>
      <dsp:spPr>
        <a:xfrm>
          <a:off x="0" y="4209933"/>
          <a:ext cx="6638377" cy="616589"/>
        </a:xfrm>
        <a:prstGeom prst="roundRect">
          <a:avLst/>
        </a:prstGeom>
        <a:gradFill rotWithShape="0">
          <a:gsLst>
            <a:gs pos="0">
              <a:schemeClr val="accent3">
                <a:hueOff val="-5580972"/>
                <a:satOff val="-30571"/>
                <a:lumOff val="9412"/>
                <a:alphaOff val="0"/>
                <a:tint val="94000"/>
                <a:satMod val="103000"/>
                <a:lumMod val="102000"/>
              </a:schemeClr>
            </a:gs>
            <a:gs pos="50000">
              <a:schemeClr val="accent3">
                <a:hueOff val="-5580972"/>
                <a:satOff val="-30571"/>
                <a:lumOff val="9412"/>
                <a:alphaOff val="0"/>
                <a:shade val="100000"/>
                <a:satMod val="110000"/>
                <a:lumMod val="100000"/>
              </a:schemeClr>
            </a:gs>
            <a:gs pos="100000">
              <a:schemeClr val="accent3">
                <a:hueOff val="-5580972"/>
                <a:satOff val="-30571"/>
                <a:lumOff val="9412"/>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cs-CZ" sz="2600" kern="1200" dirty="0"/>
            <a:t>Nevýhody:</a:t>
          </a:r>
          <a:endParaRPr lang="en-US" sz="2600" kern="1200" dirty="0"/>
        </a:p>
      </dsp:txBody>
      <dsp:txXfrm>
        <a:off x="30099" y="4240032"/>
        <a:ext cx="6578179" cy="556391"/>
      </dsp:txXfrm>
    </dsp:sp>
    <dsp:sp modelId="{DF36EC4A-F691-4A2F-B551-2A4A88405095}">
      <dsp:nvSpPr>
        <dsp:cNvPr id="0" name=""/>
        <dsp:cNvSpPr/>
      </dsp:nvSpPr>
      <dsp:spPr>
        <a:xfrm>
          <a:off x="0" y="4826523"/>
          <a:ext cx="6638377" cy="1122975"/>
        </a:xfrm>
        <a:prstGeom prst="rect">
          <a:avLst/>
        </a:prstGeom>
        <a:solidFill>
          <a:srgbClr val="4BAF73"/>
        </a:solidFill>
        <a:ln>
          <a:noFill/>
        </a:ln>
        <a:effectLst/>
      </dsp:spPr>
      <dsp:style>
        <a:lnRef idx="0">
          <a:scrgbClr r="0" g="0" b="0"/>
        </a:lnRef>
        <a:fillRef idx="0">
          <a:scrgbClr r="0" g="0" b="0"/>
        </a:fillRef>
        <a:effectRef idx="0">
          <a:scrgbClr r="0" g="0" b="0"/>
        </a:effectRef>
        <a:fontRef idx="minor"/>
      </dsp:style>
      <dsp:txBody>
        <a:bodyPr spcFirstLastPara="0" vert="horz" wrap="square" lIns="210768"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cs-CZ" sz="2400" kern="1200" dirty="0"/>
            <a:t>cena </a:t>
          </a:r>
          <a:r>
            <a:rPr lang="cs-CZ" sz="2400" kern="1200" dirty="0" smtClean="0"/>
            <a:t>Ti - Safír laseru</a:t>
          </a:r>
          <a:r>
            <a:rPr lang="cs-CZ" sz="2400" kern="1200" dirty="0"/>
            <a:t> </a:t>
          </a:r>
          <a:endParaRPr lang="en-US" sz="2400" kern="1200" dirty="0"/>
        </a:p>
        <a:p>
          <a:pPr marL="228600" lvl="1" indent="-228600" algn="l" defTabSz="1066800">
            <a:lnSpc>
              <a:spcPct val="90000"/>
            </a:lnSpc>
            <a:spcBef>
              <a:spcPct val="0"/>
            </a:spcBef>
            <a:spcAft>
              <a:spcPct val="20000"/>
            </a:spcAft>
            <a:buChar char="••"/>
          </a:pPr>
          <a:r>
            <a:rPr lang="cs-CZ" sz="2400" kern="1200" dirty="0"/>
            <a:t>ohřev vzorku =&gt; užití laserových pulsů než plynulé ozáření </a:t>
          </a:r>
          <a:endParaRPr lang="en-US" sz="2400" kern="1200" dirty="0"/>
        </a:p>
      </dsp:txBody>
      <dsp:txXfrm>
        <a:off x="0" y="4826523"/>
        <a:ext cx="6638377" cy="1122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2B50FD-C08F-453C-9B70-226D5DF994FE}">
      <dsp:nvSpPr>
        <dsp:cNvPr id="0" name=""/>
        <dsp:cNvSpPr/>
      </dsp:nvSpPr>
      <dsp:spPr>
        <a:xfrm>
          <a:off x="0" y="599874"/>
          <a:ext cx="6261100" cy="121680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b="1" kern="1200" dirty="0"/>
            <a:t>"</a:t>
          </a:r>
          <a:r>
            <a:rPr lang="cs-CZ" sz="2800" b="1" kern="1200" dirty="0"/>
            <a:t>Klasická" mikroskopie:</a:t>
          </a:r>
          <a:endParaRPr lang="en-US" sz="2800" kern="1200" dirty="0"/>
        </a:p>
      </dsp:txBody>
      <dsp:txXfrm>
        <a:off x="59399" y="659273"/>
        <a:ext cx="6142302" cy="1098002"/>
      </dsp:txXfrm>
    </dsp:sp>
    <dsp:sp modelId="{E7F7E16B-AC82-4D27-9B06-B4EEC2EE1001}">
      <dsp:nvSpPr>
        <dsp:cNvPr id="0" name=""/>
        <dsp:cNvSpPr/>
      </dsp:nvSpPr>
      <dsp:spPr>
        <a:xfrm>
          <a:off x="0" y="1816675"/>
          <a:ext cx="6261100" cy="31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790" tIns="30480" rIns="170688" bIns="30480" numCol="1" spcCol="1270" anchor="t" anchorCtr="0">
          <a:noAutofit/>
        </a:bodyPr>
        <a:lstStyle/>
        <a:p>
          <a:pPr marL="228600" lvl="1" indent="-228600" algn="l" defTabSz="1066800">
            <a:lnSpc>
              <a:spcPct val="100000"/>
            </a:lnSpc>
            <a:spcBef>
              <a:spcPct val="0"/>
            </a:spcBef>
            <a:spcAft>
              <a:spcPct val="20000"/>
            </a:spcAft>
            <a:buChar char="••"/>
          </a:pPr>
          <a:r>
            <a:rPr lang="cs-CZ" sz="2400" kern="1200" dirty="0"/>
            <a:t>Předpoklad nekonečně malé tloušťky vzorku</a:t>
          </a:r>
          <a:endParaRPr lang="en-US" sz="2400" kern="1200" dirty="0"/>
        </a:p>
        <a:p>
          <a:pPr marL="228600" lvl="1" indent="-228600" algn="l" defTabSz="1066800">
            <a:lnSpc>
              <a:spcPct val="100000"/>
            </a:lnSpc>
            <a:spcBef>
              <a:spcPct val="0"/>
            </a:spcBef>
            <a:spcAft>
              <a:spcPct val="20000"/>
            </a:spcAft>
            <a:buChar char="••"/>
          </a:pPr>
          <a:r>
            <a:rPr lang="cs-CZ" sz="2400" kern="1200" dirty="0"/>
            <a:t>Silné vzorky → oblasti vzorku nad a pod ohniskovou rovinou </a:t>
          </a:r>
          <a:r>
            <a:rPr lang="cs-CZ" sz="2400" kern="1200" dirty="0" smtClean="0"/>
            <a:t>→  přispívají </a:t>
          </a:r>
          <a:r>
            <a:rPr lang="cs-CZ" sz="2400" kern="1200" dirty="0"/>
            <a:t>k </a:t>
          </a:r>
          <a:r>
            <a:rPr lang="cs-CZ" sz="2400" kern="1200" dirty="0" smtClean="0"/>
            <a:t>obrazu</a:t>
          </a:r>
          <a:endParaRPr lang="en-US" sz="2400" kern="1200" dirty="0"/>
        </a:p>
        <a:p>
          <a:pPr marL="228600" lvl="1" indent="-228600" algn="l" defTabSz="1066800">
            <a:lnSpc>
              <a:spcPct val="100000"/>
            </a:lnSpc>
            <a:spcBef>
              <a:spcPct val="0"/>
            </a:spcBef>
            <a:spcAft>
              <a:spcPct val="20000"/>
            </a:spcAft>
            <a:buChar char="••"/>
          </a:pPr>
          <a:r>
            <a:rPr lang="cs-CZ" sz="2400" kern="1200" dirty="0" smtClean="0">
              <a:latin typeface="Trebuchet MS" panose="020B0603020202020204"/>
            </a:rPr>
            <a:t>Vzorky</a:t>
          </a:r>
          <a:r>
            <a:rPr lang="cs-CZ" sz="2400" kern="1200" dirty="0" smtClean="0"/>
            <a:t> o tloušťce &lt; hloubka ostrosti objektivu (závislá na </a:t>
          </a:r>
          <a:r>
            <a:rPr lang="cs-CZ" sz="2400" kern="1200" dirty="0" smtClean="0">
              <a:latin typeface="Trebuchet MS" panose="020B0603020202020204"/>
            </a:rPr>
            <a:t>NA)</a:t>
          </a:r>
          <a:endParaRPr lang="en-US" sz="2400" kern="1200" dirty="0"/>
        </a:p>
        <a:p>
          <a:pPr marL="228600" lvl="1" indent="-228600" algn="l" defTabSz="1066800">
            <a:lnSpc>
              <a:spcPct val="100000"/>
            </a:lnSpc>
            <a:spcBef>
              <a:spcPct val="0"/>
            </a:spcBef>
            <a:spcAft>
              <a:spcPct val="20000"/>
            </a:spcAft>
            <a:buChar char="••"/>
          </a:pPr>
          <a:r>
            <a:rPr lang="cs-CZ" sz="2400" kern="1200" dirty="0" err="1"/>
            <a:t>Airyho</a:t>
          </a:r>
          <a:r>
            <a:rPr lang="cs-CZ" sz="2400" kern="1200" dirty="0"/>
            <a:t> kroužky</a:t>
          </a:r>
          <a:endParaRPr lang="en-US" sz="2400" kern="1200" dirty="0"/>
        </a:p>
      </dsp:txBody>
      <dsp:txXfrm>
        <a:off x="0" y="1816675"/>
        <a:ext cx="6261100" cy="3161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D2476-B7DB-49CF-B2AC-016BA479CD6F}">
      <dsp:nvSpPr>
        <dsp:cNvPr id="0" name=""/>
        <dsp:cNvSpPr/>
      </dsp:nvSpPr>
      <dsp:spPr>
        <a:xfrm>
          <a:off x="-5538554" y="-847954"/>
          <a:ext cx="6594479" cy="6594479"/>
        </a:xfrm>
        <a:prstGeom prst="blockArc">
          <a:avLst>
            <a:gd name="adj1" fmla="val 18900000"/>
            <a:gd name="adj2" fmla="val 2700000"/>
            <a:gd name="adj3" fmla="val 328"/>
          </a:avLst>
        </a:pr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48BAF8-65A1-4A75-B945-4EF65A5FFA80}">
      <dsp:nvSpPr>
        <dsp:cNvPr id="0" name=""/>
        <dsp:cNvSpPr/>
      </dsp:nvSpPr>
      <dsp:spPr>
        <a:xfrm>
          <a:off x="393567" y="179094"/>
          <a:ext cx="10628113" cy="67344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a:lnSpc>
              <a:spcPct val="90000"/>
            </a:lnSpc>
            <a:spcBef>
              <a:spcPct val="0"/>
            </a:spcBef>
            <a:spcAft>
              <a:spcPct val="35000"/>
            </a:spcAft>
          </a:pPr>
          <a:r>
            <a:rPr lang="cs-CZ" sz="2400" kern="1200" dirty="0" smtClean="0"/>
            <a:t>Optická zobrazovací metoda</a:t>
          </a:r>
          <a:r>
            <a:rPr lang="cs-CZ" sz="2400" kern="1200" dirty="0" smtClean="0">
              <a:latin typeface="Trebuchet MS" panose="020B0603020202020204"/>
            </a:rPr>
            <a:t> →</a:t>
          </a:r>
          <a:r>
            <a:rPr lang="cs-CZ" sz="2400" kern="1200" dirty="0" smtClean="0"/>
            <a:t> zvýšení optického rozlišení a kontrastu</a:t>
          </a:r>
          <a:r>
            <a:rPr lang="cs-CZ" sz="2400" kern="1200" dirty="0" smtClean="0">
              <a:latin typeface="Trebuchet MS" panose="020B0603020202020204"/>
            </a:rPr>
            <a:t> </a:t>
          </a:r>
          <a:endParaRPr lang="cs-CZ" sz="2400" kern="1200" dirty="0">
            <a:latin typeface="Trebuchet MS" panose="020B0603020202020204"/>
          </a:endParaRPr>
        </a:p>
      </dsp:txBody>
      <dsp:txXfrm>
        <a:off x="393567" y="179094"/>
        <a:ext cx="10628113" cy="673449"/>
      </dsp:txXfrm>
    </dsp:sp>
    <dsp:sp modelId="{A042A3A2-FB79-4FFD-8C29-1B8C5D95A752}">
      <dsp:nvSpPr>
        <dsp:cNvPr id="0" name=""/>
        <dsp:cNvSpPr/>
      </dsp:nvSpPr>
      <dsp:spPr>
        <a:xfrm>
          <a:off x="71241" y="193493"/>
          <a:ext cx="644651" cy="644651"/>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9A42D-FFCC-4C7B-B810-C79E0028C8B8}">
      <dsp:nvSpPr>
        <dsp:cNvPr id="0" name=""/>
        <dsp:cNvSpPr/>
      </dsp:nvSpPr>
      <dsp:spPr>
        <a:xfrm>
          <a:off x="817783" y="1031443"/>
          <a:ext cx="10203897" cy="515721"/>
        </a:xfrm>
        <a:prstGeom prst="rect">
          <a:avLst/>
        </a:prstGeom>
        <a:solidFill>
          <a:schemeClr val="accent3">
            <a:hueOff val="-1116194"/>
            <a:satOff val="-6114"/>
            <a:lumOff val="188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rtl="0">
            <a:lnSpc>
              <a:spcPct val="90000"/>
            </a:lnSpc>
            <a:spcBef>
              <a:spcPct val="0"/>
            </a:spcBef>
            <a:spcAft>
              <a:spcPct val="35000"/>
            </a:spcAft>
          </a:pPr>
          <a:r>
            <a:rPr lang="cs-CZ" sz="2400" kern="1200" dirty="0" smtClean="0">
              <a:latin typeface="Trebuchet MS" panose="020B0603020202020204"/>
            </a:rPr>
            <a:t> Základem 2 konfokální bodové clonky → zdroj světla &amp; detektor</a:t>
          </a:r>
          <a:endParaRPr lang="cs-CZ" sz="2400" kern="1200" dirty="0">
            <a:latin typeface="Trebuchet MS" panose="020B0603020202020204"/>
          </a:endParaRPr>
        </a:p>
      </dsp:txBody>
      <dsp:txXfrm>
        <a:off x="817783" y="1031443"/>
        <a:ext cx="10203897" cy="515721"/>
      </dsp:txXfrm>
    </dsp:sp>
    <dsp:sp modelId="{42875C52-70BE-4101-83A4-4BAFE1DFE3F5}">
      <dsp:nvSpPr>
        <dsp:cNvPr id="0" name=""/>
        <dsp:cNvSpPr/>
      </dsp:nvSpPr>
      <dsp:spPr>
        <a:xfrm>
          <a:off x="495457" y="966977"/>
          <a:ext cx="644651" cy="644651"/>
        </a:xfrm>
        <a:prstGeom prst="ellipse">
          <a:avLst/>
        </a:prstGeom>
        <a:solidFill>
          <a:schemeClr val="lt1">
            <a:hueOff val="0"/>
            <a:satOff val="0"/>
            <a:lumOff val="0"/>
            <a:alphaOff val="0"/>
          </a:schemeClr>
        </a:solidFill>
        <a:ln w="12700" cap="flat" cmpd="sng" algn="ctr">
          <a:solidFill>
            <a:schemeClr val="accent3">
              <a:hueOff val="-1116194"/>
              <a:satOff val="-6114"/>
              <a:lumOff val="1882"/>
              <a:alphaOff val="0"/>
            </a:schemeClr>
          </a:solidFill>
          <a:prstDash val="solid"/>
        </a:ln>
        <a:effectLst/>
      </dsp:spPr>
      <dsp:style>
        <a:lnRef idx="2">
          <a:scrgbClr r="0" g="0" b="0"/>
        </a:lnRef>
        <a:fillRef idx="1">
          <a:scrgbClr r="0" g="0" b="0"/>
        </a:fillRef>
        <a:effectRef idx="0">
          <a:scrgbClr r="0" g="0" b="0"/>
        </a:effectRef>
        <a:fontRef idx="minor"/>
      </dsp:style>
    </dsp:sp>
    <dsp:sp modelId="{003E92F6-1D3F-46CC-951E-BB3813C71F97}">
      <dsp:nvSpPr>
        <dsp:cNvPr id="0" name=""/>
        <dsp:cNvSpPr/>
      </dsp:nvSpPr>
      <dsp:spPr>
        <a:xfrm>
          <a:off x="1011767" y="1649262"/>
          <a:ext cx="10009914" cy="827052"/>
        </a:xfrm>
        <a:prstGeom prst="rect">
          <a:avLst/>
        </a:prstGeom>
        <a:solidFill>
          <a:schemeClr val="accent3">
            <a:hueOff val="-2232389"/>
            <a:satOff val="-12228"/>
            <a:lumOff val="3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a:lnSpc>
              <a:spcPct val="90000"/>
            </a:lnSpc>
            <a:spcBef>
              <a:spcPct val="0"/>
            </a:spcBef>
            <a:spcAft>
              <a:spcPct val="35000"/>
            </a:spcAft>
          </a:pPr>
          <a:r>
            <a:rPr lang="cs-CZ" sz="2400" kern="1200" dirty="0"/>
            <a:t>Zachycení více 2D struktur v různých hloubkách </a:t>
          </a:r>
          <a:r>
            <a:rPr lang="cs-CZ" sz="2400" kern="1200" dirty="0" smtClean="0"/>
            <a:t>→ rekonstrukce </a:t>
          </a:r>
          <a:r>
            <a:rPr lang="cs-CZ" sz="2400" kern="1200" dirty="0"/>
            <a:t>3D struktur objektu</a:t>
          </a:r>
        </a:p>
      </dsp:txBody>
      <dsp:txXfrm>
        <a:off x="1011767" y="1649262"/>
        <a:ext cx="10009914" cy="827052"/>
      </dsp:txXfrm>
    </dsp:sp>
    <dsp:sp modelId="{FD270AE2-7901-4DC5-9FB5-DC288756D7A4}">
      <dsp:nvSpPr>
        <dsp:cNvPr id="0" name=""/>
        <dsp:cNvSpPr/>
      </dsp:nvSpPr>
      <dsp:spPr>
        <a:xfrm>
          <a:off x="582451" y="1623609"/>
          <a:ext cx="858631" cy="878357"/>
        </a:xfrm>
        <a:prstGeom prst="ellipse">
          <a:avLst/>
        </a:prstGeom>
        <a:solidFill>
          <a:schemeClr val="lt1">
            <a:hueOff val="0"/>
            <a:satOff val="0"/>
            <a:lumOff val="0"/>
            <a:alphaOff val="0"/>
          </a:schemeClr>
        </a:solidFill>
        <a:ln w="12700" cap="flat" cmpd="sng" algn="ctr">
          <a:solidFill>
            <a:schemeClr val="accent3">
              <a:hueOff val="-2232389"/>
              <a:satOff val="-12228"/>
              <a:lumOff val="3765"/>
              <a:alphaOff val="0"/>
            </a:schemeClr>
          </a:solidFill>
          <a:prstDash val="solid"/>
        </a:ln>
        <a:effectLst/>
      </dsp:spPr>
      <dsp:style>
        <a:lnRef idx="2">
          <a:scrgbClr r="0" g="0" b="0"/>
        </a:lnRef>
        <a:fillRef idx="1">
          <a:scrgbClr r="0" g="0" b="0"/>
        </a:fillRef>
        <a:effectRef idx="0">
          <a:scrgbClr r="0" g="0" b="0"/>
        </a:effectRef>
        <a:fontRef idx="minor"/>
      </dsp:style>
    </dsp:sp>
    <dsp:sp modelId="{9063A110-F214-4BB9-A581-3034113CD23C}">
      <dsp:nvSpPr>
        <dsp:cNvPr id="0" name=""/>
        <dsp:cNvSpPr/>
      </dsp:nvSpPr>
      <dsp:spPr>
        <a:xfrm>
          <a:off x="1011767" y="2577921"/>
          <a:ext cx="10009914" cy="515721"/>
        </a:xfrm>
        <a:prstGeom prst="rect">
          <a:avLst/>
        </a:prstGeom>
        <a:solidFill>
          <a:schemeClr val="accent3">
            <a:hueOff val="-3348583"/>
            <a:satOff val="-18343"/>
            <a:lumOff val="5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Zdroj</a:t>
          </a:r>
          <a:r>
            <a:rPr lang="cs-CZ" sz="2400" kern="1200" dirty="0"/>
            <a:t> záření</a:t>
          </a:r>
          <a:r>
            <a:rPr lang="cs-CZ" sz="2400" kern="1200" dirty="0">
              <a:latin typeface="Trebuchet MS" panose="020B0603020202020204"/>
            </a:rPr>
            <a:t> →</a:t>
          </a:r>
          <a:r>
            <a:rPr lang="cs-CZ" sz="2400" kern="1200" dirty="0"/>
            <a:t> laser</a:t>
          </a:r>
          <a:endParaRPr lang="en-US" sz="2400" kern="1200" dirty="0"/>
        </a:p>
      </dsp:txBody>
      <dsp:txXfrm>
        <a:off x="1011767" y="2577921"/>
        <a:ext cx="10009914" cy="515721"/>
      </dsp:txXfrm>
    </dsp:sp>
    <dsp:sp modelId="{4B310744-1808-4B99-931F-592506771227}">
      <dsp:nvSpPr>
        <dsp:cNvPr id="0" name=""/>
        <dsp:cNvSpPr/>
      </dsp:nvSpPr>
      <dsp:spPr>
        <a:xfrm>
          <a:off x="689441" y="2513456"/>
          <a:ext cx="644651" cy="644651"/>
        </a:xfrm>
        <a:prstGeom prst="ellipse">
          <a:avLst/>
        </a:prstGeom>
        <a:solidFill>
          <a:schemeClr val="lt1">
            <a:hueOff val="0"/>
            <a:satOff val="0"/>
            <a:lumOff val="0"/>
            <a:alphaOff val="0"/>
          </a:schemeClr>
        </a:solidFill>
        <a:ln w="12700" cap="flat" cmpd="sng" algn="ctr">
          <a:solidFill>
            <a:schemeClr val="accent3">
              <a:hueOff val="-3348583"/>
              <a:satOff val="-18343"/>
              <a:lumOff val="5647"/>
              <a:alphaOff val="0"/>
            </a:schemeClr>
          </a:solidFill>
          <a:prstDash val="solid"/>
        </a:ln>
        <a:effectLst/>
      </dsp:spPr>
      <dsp:style>
        <a:lnRef idx="2">
          <a:scrgbClr r="0" g="0" b="0"/>
        </a:lnRef>
        <a:fillRef idx="1">
          <a:scrgbClr r="0" g="0" b="0"/>
        </a:fillRef>
        <a:effectRef idx="0">
          <a:scrgbClr r="0" g="0" b="0"/>
        </a:effectRef>
        <a:fontRef idx="minor"/>
      </dsp:style>
    </dsp:sp>
    <dsp:sp modelId="{29A5F049-96F8-4987-B868-31E0B59CDCAE}">
      <dsp:nvSpPr>
        <dsp:cNvPr id="0" name=""/>
        <dsp:cNvSpPr/>
      </dsp:nvSpPr>
      <dsp:spPr>
        <a:xfrm>
          <a:off x="817783" y="3351406"/>
          <a:ext cx="10203897" cy="515721"/>
        </a:xfrm>
        <a:prstGeom prst="rect">
          <a:avLst/>
        </a:prstGeom>
        <a:solidFill>
          <a:schemeClr val="accent3">
            <a:hueOff val="-4464777"/>
            <a:satOff val="-24457"/>
            <a:lumOff val="7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Update verze fluorescenční mikroskopie</a:t>
          </a:r>
        </a:p>
      </dsp:txBody>
      <dsp:txXfrm>
        <a:off x="817783" y="3351406"/>
        <a:ext cx="10203897" cy="515721"/>
      </dsp:txXfrm>
    </dsp:sp>
    <dsp:sp modelId="{19686B17-F9E9-42D6-A0FE-FFB1EA0A9B96}">
      <dsp:nvSpPr>
        <dsp:cNvPr id="0" name=""/>
        <dsp:cNvSpPr/>
      </dsp:nvSpPr>
      <dsp:spPr>
        <a:xfrm>
          <a:off x="495457" y="3286941"/>
          <a:ext cx="644651" cy="644651"/>
        </a:xfrm>
        <a:prstGeom prst="ellipse">
          <a:avLst/>
        </a:prstGeom>
        <a:solidFill>
          <a:schemeClr val="lt1">
            <a:hueOff val="0"/>
            <a:satOff val="0"/>
            <a:lumOff val="0"/>
            <a:alphaOff val="0"/>
          </a:schemeClr>
        </a:solidFill>
        <a:ln w="12700" cap="flat" cmpd="sng" algn="ctr">
          <a:solidFill>
            <a:schemeClr val="accent3">
              <a:hueOff val="-4464777"/>
              <a:satOff val="-24457"/>
              <a:lumOff val="7530"/>
              <a:alphaOff val="0"/>
            </a:schemeClr>
          </a:solidFill>
          <a:prstDash val="solid"/>
        </a:ln>
        <a:effectLst/>
      </dsp:spPr>
      <dsp:style>
        <a:lnRef idx="2">
          <a:scrgbClr r="0" g="0" b="0"/>
        </a:lnRef>
        <a:fillRef idx="1">
          <a:scrgbClr r="0" g="0" b="0"/>
        </a:fillRef>
        <a:effectRef idx="0">
          <a:scrgbClr r="0" g="0" b="0"/>
        </a:effectRef>
        <a:fontRef idx="minor"/>
      </dsp:style>
    </dsp:sp>
    <dsp:sp modelId="{BBF21804-1A6D-4AF6-BAE5-E38E1C573416}">
      <dsp:nvSpPr>
        <dsp:cNvPr id="0" name=""/>
        <dsp:cNvSpPr/>
      </dsp:nvSpPr>
      <dsp:spPr>
        <a:xfrm>
          <a:off x="393567" y="4124890"/>
          <a:ext cx="10628113" cy="515721"/>
        </a:xfrm>
        <a:prstGeom prst="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9354" tIns="60960" rIns="60960" bIns="60960" numCol="1" spcCol="1270" anchor="ctr" anchorCtr="0">
          <a:noAutofit/>
        </a:bodyPr>
        <a:lstStyle/>
        <a:p>
          <a:pPr lvl="0" algn="l" defTabSz="1066800" rtl="0">
            <a:lnSpc>
              <a:spcPct val="90000"/>
            </a:lnSpc>
            <a:spcBef>
              <a:spcPct val="0"/>
            </a:spcBef>
            <a:spcAft>
              <a:spcPct val="35000"/>
            </a:spcAft>
          </a:pPr>
          <a:r>
            <a:rPr lang="cs-CZ" sz="2400" kern="1200" dirty="0">
              <a:latin typeface="Trebuchet MS" panose="020B0603020202020204"/>
            </a:rPr>
            <a:t>LSCM &amp;TSCM</a:t>
          </a:r>
        </a:p>
      </dsp:txBody>
      <dsp:txXfrm>
        <a:off x="393567" y="4124890"/>
        <a:ext cx="10628113" cy="515721"/>
      </dsp:txXfrm>
    </dsp:sp>
    <dsp:sp modelId="{327C4852-1FF0-4FF6-A206-50B286828D7C}">
      <dsp:nvSpPr>
        <dsp:cNvPr id="0" name=""/>
        <dsp:cNvSpPr/>
      </dsp:nvSpPr>
      <dsp:spPr>
        <a:xfrm>
          <a:off x="71241" y="4060425"/>
          <a:ext cx="644651" cy="644651"/>
        </a:xfrm>
        <a:prstGeom prst="ellipse">
          <a:avLst/>
        </a:prstGeom>
        <a:solidFill>
          <a:schemeClr val="lt1">
            <a:hueOff val="0"/>
            <a:satOff val="0"/>
            <a:lumOff val="0"/>
            <a:alphaOff val="0"/>
          </a:schemeClr>
        </a:solidFill>
        <a:ln w="12700" cap="flat" cmpd="sng" algn="ctr">
          <a:solidFill>
            <a:schemeClr val="accent3">
              <a:hueOff val="-5580972"/>
              <a:satOff val="-30571"/>
              <a:lumOff val="941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38ABF-0DC4-475E-A30A-6D027FFEEC6F}">
      <dsp:nvSpPr>
        <dsp:cNvPr id="0" name=""/>
        <dsp:cNvSpPr/>
      </dsp:nvSpPr>
      <dsp:spPr>
        <a:xfrm>
          <a:off x="0" y="0"/>
          <a:ext cx="5551437" cy="0"/>
        </a:xfrm>
        <a:prstGeom prst="lin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w="9525" cap="flat" cmpd="sng" algn="ctr">
          <a:solidFill>
            <a:schemeClr val="accent3">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C04A4AD-37A3-4DA2-8D8A-7CF529EC1D34}">
      <dsp:nvSpPr>
        <dsp:cNvPr id="0" name=""/>
        <dsp:cNvSpPr/>
      </dsp:nvSpPr>
      <dsp:spPr>
        <a:xfrm>
          <a:off x="0" y="0"/>
          <a:ext cx="5551437" cy="1108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cs-CZ" sz="2400" kern="1200" dirty="0"/>
            <a:t>1940</a:t>
          </a:r>
          <a:r>
            <a:rPr lang="cs-CZ" sz="2400" kern="1200" dirty="0">
              <a:latin typeface="Trebuchet MS" panose="020B0603020202020204"/>
            </a:rPr>
            <a:t> →</a:t>
          </a:r>
          <a:r>
            <a:rPr lang="cs-CZ" sz="2400" kern="1200" dirty="0"/>
            <a:t> </a:t>
          </a:r>
          <a:r>
            <a:rPr lang="cs-CZ" sz="2400" kern="1200" dirty="0" err="1"/>
            <a:t>Goldmann</a:t>
          </a:r>
          <a:r>
            <a:rPr lang="cs-CZ" sz="2400" kern="1200" dirty="0"/>
            <a:t> – popis konfokálního mikroskopu (KM)</a:t>
          </a:r>
        </a:p>
      </dsp:txBody>
      <dsp:txXfrm>
        <a:off x="0" y="0"/>
        <a:ext cx="5551437" cy="1108017"/>
      </dsp:txXfrm>
    </dsp:sp>
    <dsp:sp modelId="{4183289F-B98C-41CF-9150-5D3FA3D8B018}">
      <dsp:nvSpPr>
        <dsp:cNvPr id="0" name=""/>
        <dsp:cNvSpPr/>
      </dsp:nvSpPr>
      <dsp:spPr>
        <a:xfrm>
          <a:off x="0" y="1108017"/>
          <a:ext cx="5551437" cy="0"/>
        </a:xfrm>
        <a:prstGeom prst="line">
          <a:avLst/>
        </a:prstGeom>
        <a:gradFill rotWithShape="0">
          <a:gsLst>
            <a:gs pos="0">
              <a:schemeClr val="accent3">
                <a:hueOff val="-1860324"/>
                <a:satOff val="-10190"/>
                <a:lumOff val="3137"/>
                <a:alphaOff val="0"/>
                <a:tint val="94000"/>
                <a:satMod val="103000"/>
                <a:lumMod val="102000"/>
              </a:schemeClr>
            </a:gs>
            <a:gs pos="50000">
              <a:schemeClr val="accent3">
                <a:hueOff val="-1860324"/>
                <a:satOff val="-10190"/>
                <a:lumOff val="3137"/>
                <a:alphaOff val="0"/>
                <a:shade val="100000"/>
                <a:satMod val="110000"/>
                <a:lumMod val="100000"/>
              </a:schemeClr>
            </a:gs>
            <a:gs pos="100000">
              <a:schemeClr val="accent3">
                <a:hueOff val="-1860324"/>
                <a:satOff val="-10190"/>
                <a:lumOff val="3137"/>
                <a:alphaOff val="0"/>
                <a:shade val="78000"/>
                <a:satMod val="120000"/>
                <a:lumMod val="99000"/>
              </a:schemeClr>
            </a:gs>
          </a:gsLst>
          <a:lin ang="5400000" scaled="0"/>
        </a:gradFill>
        <a:ln w="9525" cap="flat" cmpd="sng" algn="ctr">
          <a:solidFill>
            <a:schemeClr val="accent3">
              <a:hueOff val="-1860324"/>
              <a:satOff val="-10190"/>
              <a:lumOff val="3137"/>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603E463-A9B3-4BA6-BF52-48B8077DC69F}">
      <dsp:nvSpPr>
        <dsp:cNvPr id="0" name=""/>
        <dsp:cNvSpPr/>
      </dsp:nvSpPr>
      <dsp:spPr>
        <a:xfrm>
          <a:off x="0" y="1108017"/>
          <a:ext cx="5551437" cy="1108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cs-CZ" sz="2400" kern="1200" dirty="0"/>
            <a:t>1957</a:t>
          </a:r>
          <a:r>
            <a:rPr lang="cs-CZ" sz="2400" kern="1200" dirty="0">
              <a:latin typeface="Trebuchet MS" panose="020B0603020202020204"/>
            </a:rPr>
            <a:t> →</a:t>
          </a:r>
          <a:r>
            <a:rPr lang="cs-CZ" sz="2400" kern="1200" dirty="0"/>
            <a:t> M. Minsky – patent KM</a:t>
          </a:r>
        </a:p>
      </dsp:txBody>
      <dsp:txXfrm>
        <a:off x="0" y="1108017"/>
        <a:ext cx="5551437" cy="1108017"/>
      </dsp:txXfrm>
    </dsp:sp>
    <dsp:sp modelId="{7E87919A-9AE3-4217-BA1F-59E0A266BE0C}">
      <dsp:nvSpPr>
        <dsp:cNvPr id="0" name=""/>
        <dsp:cNvSpPr/>
      </dsp:nvSpPr>
      <dsp:spPr>
        <a:xfrm>
          <a:off x="0" y="2216035"/>
          <a:ext cx="5551437" cy="0"/>
        </a:xfrm>
        <a:prstGeom prst="line">
          <a:avLst/>
        </a:prstGeom>
        <a:gradFill rotWithShape="0">
          <a:gsLst>
            <a:gs pos="0">
              <a:schemeClr val="accent3">
                <a:hueOff val="-3720648"/>
                <a:satOff val="-20381"/>
                <a:lumOff val="6275"/>
                <a:alphaOff val="0"/>
                <a:tint val="94000"/>
                <a:satMod val="103000"/>
                <a:lumMod val="102000"/>
              </a:schemeClr>
            </a:gs>
            <a:gs pos="50000">
              <a:schemeClr val="accent3">
                <a:hueOff val="-3720648"/>
                <a:satOff val="-20381"/>
                <a:lumOff val="6275"/>
                <a:alphaOff val="0"/>
                <a:shade val="100000"/>
                <a:satMod val="110000"/>
                <a:lumMod val="100000"/>
              </a:schemeClr>
            </a:gs>
            <a:gs pos="100000">
              <a:schemeClr val="accent3">
                <a:hueOff val="-3720648"/>
                <a:satOff val="-20381"/>
                <a:lumOff val="6275"/>
                <a:alphaOff val="0"/>
                <a:shade val="78000"/>
                <a:satMod val="120000"/>
                <a:lumMod val="99000"/>
              </a:schemeClr>
            </a:gs>
          </a:gsLst>
          <a:lin ang="5400000" scaled="0"/>
        </a:gradFill>
        <a:ln w="9525" cap="flat" cmpd="sng" algn="ctr">
          <a:solidFill>
            <a:schemeClr val="accent3">
              <a:hueOff val="-3720648"/>
              <a:satOff val="-20381"/>
              <a:lumOff val="6275"/>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801A42C-97AC-4894-A428-0C22E4A64E90}">
      <dsp:nvSpPr>
        <dsp:cNvPr id="0" name=""/>
        <dsp:cNvSpPr/>
      </dsp:nvSpPr>
      <dsp:spPr>
        <a:xfrm>
          <a:off x="0" y="2216035"/>
          <a:ext cx="5551437" cy="1108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cs-CZ" sz="2400" kern="1200" dirty="0"/>
            <a:t>1968</a:t>
          </a:r>
          <a:r>
            <a:rPr lang="cs-CZ" sz="2400" kern="1200" dirty="0">
              <a:latin typeface="Trebuchet MS" panose="020B0603020202020204"/>
            </a:rPr>
            <a:t> →</a:t>
          </a:r>
          <a:r>
            <a:rPr lang="cs-CZ" sz="2400" kern="1200" dirty="0"/>
            <a:t> M. Petráň, M. Hadravský – patent KM na bázi </a:t>
          </a:r>
          <a:r>
            <a:rPr lang="cs-CZ" sz="2400" kern="1200" dirty="0" err="1"/>
            <a:t>Nipkowova</a:t>
          </a:r>
          <a:r>
            <a:rPr lang="cs-CZ" sz="2400" kern="1200" dirty="0"/>
            <a:t> kotouče</a:t>
          </a:r>
        </a:p>
      </dsp:txBody>
      <dsp:txXfrm>
        <a:off x="0" y="2216035"/>
        <a:ext cx="5551437" cy="1108017"/>
      </dsp:txXfrm>
    </dsp:sp>
    <dsp:sp modelId="{26F577D2-D411-45EA-87DD-35CEA24B0034}">
      <dsp:nvSpPr>
        <dsp:cNvPr id="0" name=""/>
        <dsp:cNvSpPr/>
      </dsp:nvSpPr>
      <dsp:spPr>
        <a:xfrm>
          <a:off x="0" y="3324053"/>
          <a:ext cx="5551437" cy="0"/>
        </a:xfrm>
        <a:prstGeom prst="line">
          <a:avLst/>
        </a:prstGeom>
        <a:gradFill rotWithShape="0">
          <a:gsLst>
            <a:gs pos="0">
              <a:schemeClr val="accent3">
                <a:hueOff val="-5580972"/>
                <a:satOff val="-30571"/>
                <a:lumOff val="9412"/>
                <a:alphaOff val="0"/>
                <a:tint val="94000"/>
                <a:satMod val="103000"/>
                <a:lumMod val="102000"/>
              </a:schemeClr>
            </a:gs>
            <a:gs pos="50000">
              <a:schemeClr val="accent3">
                <a:hueOff val="-5580972"/>
                <a:satOff val="-30571"/>
                <a:lumOff val="9412"/>
                <a:alphaOff val="0"/>
                <a:shade val="100000"/>
                <a:satMod val="110000"/>
                <a:lumMod val="100000"/>
              </a:schemeClr>
            </a:gs>
            <a:gs pos="100000">
              <a:schemeClr val="accent3">
                <a:hueOff val="-5580972"/>
                <a:satOff val="-30571"/>
                <a:lumOff val="9412"/>
                <a:alphaOff val="0"/>
                <a:shade val="78000"/>
                <a:satMod val="120000"/>
                <a:lumMod val="99000"/>
              </a:schemeClr>
            </a:gs>
          </a:gsLst>
          <a:lin ang="5400000" scaled="0"/>
        </a:gradFill>
        <a:ln w="9525" cap="flat" cmpd="sng" algn="ctr">
          <a:solidFill>
            <a:schemeClr val="accent3">
              <a:hueOff val="-5580972"/>
              <a:satOff val="-30571"/>
              <a:lumOff val="9412"/>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9C2FA52-BE97-441F-B34D-5D9A8FFD05F2}">
      <dsp:nvSpPr>
        <dsp:cNvPr id="0" name=""/>
        <dsp:cNvSpPr/>
      </dsp:nvSpPr>
      <dsp:spPr>
        <a:xfrm>
          <a:off x="0" y="3324053"/>
          <a:ext cx="5551437" cy="1108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cs-CZ" sz="2400" kern="1200" dirty="0"/>
            <a:t>1990 </a:t>
          </a:r>
          <a:r>
            <a:rPr lang="cs-CZ" sz="2400" kern="1200" dirty="0">
              <a:latin typeface="Trebuchet MS" panose="020B0603020202020204"/>
            </a:rPr>
            <a:t>→ </a:t>
          </a:r>
          <a:r>
            <a:rPr lang="cs-CZ" sz="2400" kern="1200" dirty="0"/>
            <a:t>Winfried </a:t>
          </a:r>
          <a:r>
            <a:rPr lang="cs-CZ" sz="2400" kern="1200" dirty="0" err="1"/>
            <a:t>Denk</a:t>
          </a:r>
          <a:r>
            <a:rPr lang="cs-CZ" sz="2400" kern="1200" dirty="0"/>
            <a:t> a James </a:t>
          </a:r>
          <a:r>
            <a:rPr lang="cs-CZ" sz="2400" kern="1200" dirty="0" err="1"/>
            <a:t>Strickler</a:t>
          </a:r>
          <a:r>
            <a:rPr lang="cs-CZ" sz="2400" kern="1200" dirty="0"/>
            <a:t> – </a:t>
          </a:r>
          <a:r>
            <a:rPr lang="cs-CZ" sz="2400" kern="1200" dirty="0">
              <a:latin typeface="Trebuchet MS" panose="020B0603020202020204"/>
            </a:rPr>
            <a:t>dvou(</a:t>
          </a:r>
          <a:r>
            <a:rPr lang="cs-CZ" sz="2400" kern="1200" dirty="0" err="1">
              <a:latin typeface="Trebuchet MS" panose="020B0603020202020204"/>
            </a:rPr>
            <a:t>multi</a:t>
          </a:r>
          <a:r>
            <a:rPr lang="cs-CZ" sz="2400" kern="1200" dirty="0">
              <a:latin typeface="Trebuchet MS" panose="020B0603020202020204"/>
            </a:rPr>
            <a:t>)fotonová mikroskopie</a:t>
          </a:r>
          <a:endParaRPr lang="en-US" sz="2400" kern="1200" dirty="0"/>
        </a:p>
      </dsp:txBody>
      <dsp:txXfrm>
        <a:off x="0" y="3324053"/>
        <a:ext cx="5551437" cy="11080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841DF-2E42-49B3-99AC-4134C4B3DAEC}">
      <dsp:nvSpPr>
        <dsp:cNvPr id="0" name=""/>
        <dsp:cNvSpPr/>
      </dsp:nvSpPr>
      <dsp:spPr>
        <a:xfrm>
          <a:off x="0" y="18205"/>
          <a:ext cx="7014733" cy="45329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dirty="0"/>
            <a:t>Laser</a:t>
          </a:r>
          <a:endParaRPr lang="en-US" sz="2400" kern="1200" dirty="0"/>
        </a:p>
      </dsp:txBody>
      <dsp:txXfrm>
        <a:off x="22128" y="40333"/>
        <a:ext cx="6970477" cy="409037"/>
      </dsp:txXfrm>
    </dsp:sp>
    <dsp:sp modelId="{4EC502F8-3898-445C-8B29-465A714DAE9F}">
      <dsp:nvSpPr>
        <dsp:cNvPr id="0" name=""/>
        <dsp:cNvSpPr/>
      </dsp:nvSpPr>
      <dsp:spPr>
        <a:xfrm>
          <a:off x="0" y="534364"/>
          <a:ext cx="7014733" cy="444564"/>
        </a:xfrm>
        <a:prstGeom prst="roundRect">
          <a:avLst/>
        </a:prstGeom>
        <a:solidFill>
          <a:schemeClr val="accent3">
            <a:hueOff val="-930162"/>
            <a:satOff val="-5095"/>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cs-CZ" sz="2000" kern="1200" dirty="0"/>
            <a:t>Dělič:</a:t>
          </a:r>
          <a:endParaRPr lang="en-US" sz="2000" kern="1200" dirty="0"/>
        </a:p>
      </dsp:txBody>
      <dsp:txXfrm>
        <a:off x="21702" y="556066"/>
        <a:ext cx="6971329" cy="401160"/>
      </dsp:txXfrm>
    </dsp:sp>
    <dsp:sp modelId="{C2D2B608-4A7E-4E9A-BF78-06860AFECDA8}">
      <dsp:nvSpPr>
        <dsp:cNvPr id="0" name=""/>
        <dsp:cNvSpPr/>
      </dsp:nvSpPr>
      <dsp:spPr>
        <a:xfrm>
          <a:off x="0" y="978929"/>
          <a:ext cx="701473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71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cs-CZ" sz="1600" kern="1200" dirty="0">
              <a:latin typeface="Trebuchet MS" panose="020B0603020202020204"/>
            </a:rPr>
            <a:t>Filtr → </a:t>
          </a:r>
          <a:r>
            <a:rPr lang="cs-CZ" sz="1600" kern="1200" dirty="0" smtClean="0">
              <a:latin typeface="Trebuchet MS" panose="020B0603020202020204"/>
            </a:rPr>
            <a:t>excitační </a:t>
          </a:r>
          <a:r>
            <a:rPr lang="cs-CZ" sz="1600" kern="1200" dirty="0">
              <a:latin typeface="Trebuchet MS" panose="020B0603020202020204"/>
            </a:rPr>
            <a:t>a emitované světlo</a:t>
          </a:r>
          <a:endParaRPr lang="en-US" sz="1600" kern="1200" dirty="0"/>
        </a:p>
      </dsp:txBody>
      <dsp:txXfrm>
        <a:off x="0" y="978929"/>
        <a:ext cx="7014733" cy="364320"/>
      </dsp:txXfrm>
    </dsp:sp>
    <dsp:sp modelId="{D24846F6-D077-4A63-9F39-18AFCAB586F5}">
      <dsp:nvSpPr>
        <dsp:cNvPr id="0" name=""/>
        <dsp:cNvSpPr/>
      </dsp:nvSpPr>
      <dsp:spPr>
        <a:xfrm>
          <a:off x="0" y="1343249"/>
          <a:ext cx="7014733" cy="427236"/>
        </a:xfrm>
        <a:prstGeom prst="roundRect">
          <a:avLst/>
        </a:prstGeom>
        <a:solidFill>
          <a:schemeClr val="accent3">
            <a:hueOff val="-1860324"/>
            <a:satOff val="-10190"/>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cs-CZ" sz="2000" kern="1200" dirty="0"/>
            <a:t>Skener</a:t>
          </a:r>
          <a:endParaRPr lang="en-US" sz="2000" kern="1200" dirty="0"/>
        </a:p>
      </dsp:txBody>
      <dsp:txXfrm>
        <a:off x="20856" y="1364105"/>
        <a:ext cx="6973021" cy="385524"/>
      </dsp:txXfrm>
    </dsp:sp>
    <dsp:sp modelId="{C8F540CB-5D58-464A-B9AF-2DA97D63ADF1}">
      <dsp:nvSpPr>
        <dsp:cNvPr id="0" name=""/>
        <dsp:cNvSpPr/>
      </dsp:nvSpPr>
      <dsp:spPr>
        <a:xfrm>
          <a:off x="0" y="1833846"/>
          <a:ext cx="7014733" cy="411534"/>
        </a:xfrm>
        <a:prstGeom prst="roundRect">
          <a:avLst/>
        </a:prstGeom>
        <a:solidFill>
          <a:schemeClr val="accent3">
            <a:hueOff val="-2790486"/>
            <a:satOff val="-15286"/>
            <a:lumOff val="4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cs-CZ" sz="2000" kern="1200" dirty="0">
              <a:latin typeface="Trebuchet MS" panose="020B0603020202020204"/>
            </a:rPr>
            <a:t>Objektivní čočka: </a:t>
          </a:r>
          <a:endParaRPr lang="en-US" sz="2000" kern="1200" dirty="0"/>
        </a:p>
      </dsp:txBody>
      <dsp:txXfrm>
        <a:off x="20089" y="1853935"/>
        <a:ext cx="6974555" cy="371356"/>
      </dsp:txXfrm>
    </dsp:sp>
    <dsp:sp modelId="{D146A63F-8B05-45E3-B6F8-1E8B996450A2}">
      <dsp:nvSpPr>
        <dsp:cNvPr id="0" name=""/>
        <dsp:cNvSpPr/>
      </dsp:nvSpPr>
      <dsp:spPr>
        <a:xfrm>
          <a:off x="0" y="2245380"/>
          <a:ext cx="7014733" cy="523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718"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cs-CZ" sz="1600" kern="1200" dirty="0">
              <a:latin typeface="Trebuchet MS" panose="020B0603020202020204"/>
            </a:rPr>
            <a:t>Srdce </a:t>
          </a:r>
          <a:r>
            <a:rPr lang="cs-CZ" sz="1600" kern="1200" dirty="0" smtClean="0">
              <a:latin typeface="Trebuchet MS" panose="020B0603020202020204"/>
            </a:rPr>
            <a:t>mikroskopu</a:t>
          </a:r>
          <a:endParaRPr lang="cs-CZ" sz="1600" kern="1200" dirty="0"/>
        </a:p>
        <a:p>
          <a:pPr marL="171450" lvl="1" indent="-171450" algn="l" defTabSz="711200">
            <a:lnSpc>
              <a:spcPct val="90000"/>
            </a:lnSpc>
            <a:spcBef>
              <a:spcPct val="0"/>
            </a:spcBef>
            <a:spcAft>
              <a:spcPct val="20000"/>
            </a:spcAft>
            <a:buChar char="••"/>
          </a:pPr>
          <a:r>
            <a:rPr lang="cs-CZ" sz="1600" kern="1200" dirty="0" smtClean="0">
              <a:latin typeface="Trebuchet MS" panose="020B0603020202020204"/>
            </a:rPr>
            <a:t>Určující </a:t>
          </a:r>
          <a:r>
            <a:rPr lang="cs-CZ" sz="1600" kern="1200" dirty="0">
              <a:latin typeface="Trebuchet MS" panose="020B0603020202020204"/>
            </a:rPr>
            <a:t>hlavně optickou tvorbu obrazu a rozlišení systému</a:t>
          </a:r>
          <a:endParaRPr lang="cs-CZ" sz="1600" kern="1200" dirty="0"/>
        </a:p>
      </dsp:txBody>
      <dsp:txXfrm>
        <a:off x="0" y="2245380"/>
        <a:ext cx="7014733" cy="523710"/>
      </dsp:txXfrm>
    </dsp:sp>
    <dsp:sp modelId="{17C17417-B729-40C1-A345-6376A705C80A}">
      <dsp:nvSpPr>
        <dsp:cNvPr id="0" name=""/>
        <dsp:cNvSpPr/>
      </dsp:nvSpPr>
      <dsp:spPr>
        <a:xfrm>
          <a:off x="0" y="2769090"/>
          <a:ext cx="7014733" cy="378801"/>
        </a:xfrm>
        <a:prstGeom prst="roundRect">
          <a:avLst/>
        </a:prstGeom>
        <a:solidFill>
          <a:schemeClr val="accent3">
            <a:hueOff val="-3720648"/>
            <a:satOff val="-20381"/>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cs-CZ" sz="2000" kern="1200" dirty="0">
              <a:latin typeface="Trebuchet MS" panose="020B0603020202020204"/>
            </a:rPr>
            <a:t>Z-control: </a:t>
          </a:r>
          <a:endParaRPr lang="en-US" sz="2000" kern="1200" dirty="0"/>
        </a:p>
      </dsp:txBody>
      <dsp:txXfrm>
        <a:off x="18492" y="2787582"/>
        <a:ext cx="6977749" cy="341817"/>
      </dsp:txXfrm>
    </dsp:sp>
    <dsp:sp modelId="{600D987F-9E22-4D41-BBD2-15403467DBBC}">
      <dsp:nvSpPr>
        <dsp:cNvPr id="0" name=""/>
        <dsp:cNvSpPr/>
      </dsp:nvSpPr>
      <dsp:spPr>
        <a:xfrm>
          <a:off x="0" y="3147891"/>
          <a:ext cx="701473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718"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cs-CZ" sz="1600" kern="1200" dirty="0">
              <a:latin typeface="Trebuchet MS" panose="020B0603020202020204"/>
            </a:rPr>
            <a:t>Možnost zaostření na požadovanou ohniskovou rovinu</a:t>
          </a:r>
        </a:p>
      </dsp:txBody>
      <dsp:txXfrm>
        <a:off x="0" y="3147891"/>
        <a:ext cx="7014733" cy="364320"/>
      </dsp:txXfrm>
    </dsp:sp>
    <dsp:sp modelId="{C7C7C20B-B1E3-466C-9869-3C0D48A7B18F}">
      <dsp:nvSpPr>
        <dsp:cNvPr id="0" name=""/>
        <dsp:cNvSpPr/>
      </dsp:nvSpPr>
      <dsp:spPr>
        <a:xfrm>
          <a:off x="0" y="3512211"/>
          <a:ext cx="7014733" cy="332941"/>
        </a:xfrm>
        <a:prstGeom prst="roundRect">
          <a:avLst/>
        </a:prstGeom>
        <a:solidFill>
          <a:schemeClr val="accent3">
            <a:hueOff val="-4650810"/>
            <a:satOff val="-25476"/>
            <a:lumOff val="78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cs-CZ" sz="2000" kern="1200" dirty="0" smtClean="0">
              <a:latin typeface="Trebuchet MS" panose="020B0603020202020204"/>
            </a:rPr>
            <a:t>Konfokální </a:t>
          </a:r>
          <a:r>
            <a:rPr lang="cs-CZ" sz="2000" kern="1200" dirty="0">
              <a:latin typeface="Trebuchet MS" panose="020B0603020202020204"/>
            </a:rPr>
            <a:t>clona: </a:t>
          </a:r>
          <a:endParaRPr lang="en-US" sz="2000" kern="1200" dirty="0"/>
        </a:p>
      </dsp:txBody>
      <dsp:txXfrm>
        <a:off x="16253" y="3528464"/>
        <a:ext cx="6982227" cy="300435"/>
      </dsp:txXfrm>
    </dsp:sp>
    <dsp:sp modelId="{31C817CC-5BA0-413C-8DAE-EE15DB2C457A}">
      <dsp:nvSpPr>
        <dsp:cNvPr id="0" name=""/>
        <dsp:cNvSpPr/>
      </dsp:nvSpPr>
      <dsp:spPr>
        <a:xfrm>
          <a:off x="0" y="3845153"/>
          <a:ext cx="701473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718" tIns="20320" rIns="113792" bIns="20320" numCol="1" spcCol="1270" anchor="t" anchorCtr="0">
          <a:noAutofit/>
        </a:bodyPr>
        <a:lstStyle/>
        <a:p>
          <a:pPr marL="171450" lvl="1" indent="-171450" algn="l" defTabSz="711200" rtl="0">
            <a:lnSpc>
              <a:spcPct val="90000"/>
            </a:lnSpc>
            <a:spcBef>
              <a:spcPct val="0"/>
            </a:spcBef>
            <a:spcAft>
              <a:spcPct val="20000"/>
            </a:spcAft>
            <a:buChar char="••"/>
          </a:pPr>
          <a:r>
            <a:rPr lang="cs-CZ" sz="1600" kern="1200" dirty="0" smtClean="0">
              <a:latin typeface="Trebuchet MS" panose="020B0603020202020204"/>
            </a:rPr>
            <a:t>Mimo-ohnisková rovina</a:t>
          </a:r>
          <a:endParaRPr lang="cs-CZ" sz="1600" kern="1200" dirty="0">
            <a:latin typeface="Trebuchet MS" panose="020B0603020202020204"/>
          </a:endParaRPr>
        </a:p>
      </dsp:txBody>
      <dsp:txXfrm>
        <a:off x="0" y="3845153"/>
        <a:ext cx="7014733" cy="364320"/>
      </dsp:txXfrm>
    </dsp:sp>
    <dsp:sp modelId="{2343DBA8-89E9-44A6-90DA-1CFEBC7A15A9}">
      <dsp:nvSpPr>
        <dsp:cNvPr id="0" name=""/>
        <dsp:cNvSpPr/>
      </dsp:nvSpPr>
      <dsp:spPr>
        <a:xfrm>
          <a:off x="0" y="4209473"/>
          <a:ext cx="7014733" cy="359925"/>
        </a:xfrm>
        <a:prstGeom prst="round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cs-CZ" sz="2000" kern="1200" dirty="0">
              <a:latin typeface="Trebuchet MS" panose="020B0603020202020204"/>
            </a:rPr>
            <a:t>Fotonásobičová trubice (PMT):  </a:t>
          </a:r>
          <a:endParaRPr lang="en-US" sz="2000" kern="1200" dirty="0"/>
        </a:p>
      </dsp:txBody>
      <dsp:txXfrm>
        <a:off x="17570" y="4227043"/>
        <a:ext cx="6979593" cy="324785"/>
      </dsp:txXfrm>
    </dsp:sp>
    <dsp:sp modelId="{3C7E4758-4EA9-433F-8B63-BA3F322E59A6}">
      <dsp:nvSpPr>
        <dsp:cNvPr id="0" name=""/>
        <dsp:cNvSpPr/>
      </dsp:nvSpPr>
      <dsp:spPr>
        <a:xfrm>
          <a:off x="0" y="4569399"/>
          <a:ext cx="7014733"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718" tIns="20320" rIns="113792" bIns="20320" numCol="1" spcCol="1270" anchor="t" anchorCtr="0">
          <a:noAutofit/>
        </a:bodyPr>
        <a:lstStyle/>
        <a:p>
          <a:pPr marL="171450" lvl="1" indent="-171450" algn="l" defTabSz="711200">
            <a:lnSpc>
              <a:spcPct val="100000"/>
            </a:lnSpc>
            <a:spcBef>
              <a:spcPct val="0"/>
            </a:spcBef>
            <a:spcAft>
              <a:spcPct val="20000"/>
            </a:spcAft>
            <a:buChar char="••"/>
          </a:pPr>
          <a:r>
            <a:rPr lang="cs-CZ" sz="1600" kern="1200" dirty="0">
              <a:latin typeface="Trebuchet MS" panose="020B0603020202020204"/>
            </a:rPr>
            <a:t>Transformace světelného signálu na </a:t>
          </a:r>
          <a:r>
            <a:rPr lang="cs-CZ" sz="1600" kern="1200" dirty="0" smtClean="0">
              <a:latin typeface="Trebuchet MS" panose="020B0603020202020204"/>
            </a:rPr>
            <a:t>elektrický</a:t>
          </a:r>
          <a:endParaRPr lang="cs-CZ" sz="1600" kern="1200" dirty="0"/>
        </a:p>
      </dsp:txBody>
      <dsp:txXfrm>
        <a:off x="0" y="4569399"/>
        <a:ext cx="7014733" cy="364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4CBC9-357F-4ABE-8B70-DA4A8B387BA8}">
      <dsp:nvSpPr>
        <dsp:cNvPr id="0" name=""/>
        <dsp:cNvSpPr/>
      </dsp:nvSpPr>
      <dsp:spPr>
        <a:xfrm>
          <a:off x="0" y="94357"/>
          <a:ext cx="6275513" cy="151121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smtClean="0">
              <a:ea typeface="+mn-lt"/>
              <a:cs typeface="+mn-lt"/>
            </a:rPr>
            <a:t>Úzký svazek laseru → dělič paprsků → to je objektivem zaměřeno na určitý bod preparátu (průměr odpovídá difrakční (= rozlišovací) mezi)</a:t>
          </a:r>
          <a:endParaRPr lang="cs-CZ" sz="2400" kern="1200" dirty="0"/>
        </a:p>
      </dsp:txBody>
      <dsp:txXfrm>
        <a:off x="73771" y="168128"/>
        <a:ext cx="6127971" cy="1363674"/>
      </dsp:txXfrm>
    </dsp:sp>
    <dsp:sp modelId="{045DAB32-DF55-405D-B199-7D105F0E539D}">
      <dsp:nvSpPr>
        <dsp:cNvPr id="0" name=""/>
        <dsp:cNvSpPr/>
      </dsp:nvSpPr>
      <dsp:spPr>
        <a:xfrm>
          <a:off x="0" y="1537238"/>
          <a:ext cx="6275513" cy="1102991"/>
        </a:xfrm>
        <a:prstGeom prst="roundRect">
          <a:avLst/>
        </a:prstGeom>
        <a:solidFill>
          <a:schemeClr val="accent3">
            <a:hueOff val="-1860324"/>
            <a:satOff val="-10190"/>
            <a:lumOff val="313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ea typeface="+mn-lt"/>
              <a:cs typeface="+mn-lt"/>
            </a:rPr>
            <a:t>Preparát → v ohniskové rovině, kterou vybírá počítač, resp. skenovací zařízení</a:t>
          </a:r>
          <a:endParaRPr lang="cs-CZ" sz="2400" kern="1200" dirty="0">
            <a:ea typeface="+mn-lt"/>
            <a:cs typeface="+mn-lt"/>
          </a:endParaRPr>
        </a:p>
      </dsp:txBody>
      <dsp:txXfrm>
        <a:off x="53844" y="1591082"/>
        <a:ext cx="6167825" cy="995303"/>
      </dsp:txXfrm>
    </dsp:sp>
    <dsp:sp modelId="{D4D817A4-9F07-41CE-9870-E942B25653ED}">
      <dsp:nvSpPr>
        <dsp:cNvPr id="0" name=""/>
        <dsp:cNvSpPr/>
      </dsp:nvSpPr>
      <dsp:spPr>
        <a:xfrm>
          <a:off x="0" y="2626438"/>
          <a:ext cx="6275513" cy="1179051"/>
        </a:xfrm>
        <a:prstGeom prst="roundRect">
          <a:avLst/>
        </a:prstGeom>
        <a:solidFill>
          <a:schemeClr val="accent3">
            <a:hueOff val="-3720648"/>
            <a:satOff val="-20381"/>
            <a:lumOff val="627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ea typeface="+mn-lt"/>
              <a:cs typeface="+mn-lt"/>
            </a:rPr>
            <a:t>Odražené (emitované) světlo → objektiv → dělič paprsků → konfokální clonka </a:t>
          </a:r>
          <a:r>
            <a:rPr lang="cs-CZ" sz="2400" kern="1200" dirty="0" smtClean="0">
              <a:ea typeface="+mn-lt"/>
              <a:cs typeface="+mn-lt"/>
            </a:rPr>
            <a:t>→ fotonásobič</a:t>
          </a:r>
          <a:endParaRPr lang="en-US" sz="2400" kern="1200" dirty="0">
            <a:ea typeface="+mn-lt"/>
            <a:cs typeface="+mn-lt"/>
          </a:endParaRPr>
        </a:p>
      </dsp:txBody>
      <dsp:txXfrm>
        <a:off x="57557" y="2683995"/>
        <a:ext cx="6160399" cy="1063937"/>
      </dsp:txXfrm>
    </dsp:sp>
    <dsp:sp modelId="{FD1250EA-C424-40B2-8FC7-293E1F99007E}">
      <dsp:nvSpPr>
        <dsp:cNvPr id="0" name=""/>
        <dsp:cNvSpPr/>
      </dsp:nvSpPr>
      <dsp:spPr>
        <a:xfrm>
          <a:off x="0" y="3805490"/>
          <a:ext cx="6275513" cy="866788"/>
        </a:xfrm>
        <a:prstGeom prst="round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ea typeface="+mn-lt"/>
              <a:cs typeface="+mn-lt"/>
            </a:rPr>
            <a:t>Tloušťka optického řezu → průměr bodové clonky</a:t>
          </a:r>
          <a:endParaRPr lang="en-US" sz="2400" kern="1200" dirty="0">
            <a:ea typeface="+mn-lt"/>
            <a:cs typeface="+mn-lt"/>
          </a:endParaRPr>
        </a:p>
      </dsp:txBody>
      <dsp:txXfrm>
        <a:off x="42313" y="3847803"/>
        <a:ext cx="6190887" cy="7821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D5DE6-AF67-4843-9590-84193F42D310}">
      <dsp:nvSpPr>
        <dsp:cNvPr id="0" name=""/>
        <dsp:cNvSpPr/>
      </dsp:nvSpPr>
      <dsp:spPr>
        <a:xfrm>
          <a:off x="132053" y="151998"/>
          <a:ext cx="5649005" cy="44738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cs-CZ" sz="2400" kern="1200" dirty="0"/>
            <a:t>Technické:</a:t>
          </a:r>
          <a:endParaRPr lang="en-US" sz="2400" kern="1200" dirty="0"/>
        </a:p>
        <a:p>
          <a:pPr marL="228600" lvl="1" indent="-228600" algn="l" defTabSz="1066800">
            <a:lnSpc>
              <a:spcPct val="90000"/>
            </a:lnSpc>
            <a:spcBef>
              <a:spcPct val="0"/>
            </a:spcBef>
            <a:spcAft>
              <a:spcPct val="15000"/>
            </a:spcAft>
            <a:buChar char="••"/>
          </a:pPr>
          <a:r>
            <a:rPr lang="en-US" sz="2400" kern="1200" dirty="0" err="1"/>
            <a:t>studium</a:t>
          </a:r>
          <a:r>
            <a:rPr lang="en-US" sz="2400" kern="1200" dirty="0"/>
            <a:t> </a:t>
          </a:r>
          <a:r>
            <a:rPr lang="en-US" sz="2400" kern="1200" dirty="0" err="1"/>
            <a:t>povrchových</a:t>
          </a:r>
          <a:r>
            <a:rPr lang="en-US" sz="2400" kern="1200" dirty="0"/>
            <a:t> </a:t>
          </a:r>
          <a:r>
            <a:rPr lang="en-US" sz="2400" kern="1200" dirty="0" err="1"/>
            <a:t>vlastností</a:t>
          </a:r>
          <a:r>
            <a:rPr lang="en-US" sz="2400" kern="1200" dirty="0"/>
            <a:t> </a:t>
          </a:r>
          <a:r>
            <a:rPr lang="en-US" sz="2400" kern="1200" dirty="0" err="1"/>
            <a:t>materiálů</a:t>
          </a:r>
          <a:endParaRPr lang="en-US" sz="2400" kern="1200" dirty="0"/>
        </a:p>
        <a:p>
          <a:pPr marL="228600" lvl="1" indent="-228600" algn="l" defTabSz="1066800">
            <a:lnSpc>
              <a:spcPct val="90000"/>
            </a:lnSpc>
            <a:spcBef>
              <a:spcPct val="0"/>
            </a:spcBef>
            <a:spcAft>
              <a:spcPct val="15000"/>
            </a:spcAft>
            <a:buChar char="••"/>
          </a:pPr>
          <a:r>
            <a:rPr lang="en-US" sz="2400" kern="1200" dirty="0" err="1"/>
            <a:t>mikrotesty</a:t>
          </a:r>
          <a:r>
            <a:rPr lang="en-US" sz="2400" kern="1200" dirty="0"/>
            <a:t> </a:t>
          </a:r>
          <a:r>
            <a:rPr lang="en-US" sz="2400" kern="1200" dirty="0" err="1"/>
            <a:t>tvrdosti</a:t>
          </a:r>
          <a:r>
            <a:rPr lang="en-US" sz="2400" kern="1200" dirty="0"/>
            <a:t> </a:t>
          </a:r>
          <a:r>
            <a:rPr lang="en-US" sz="2400" kern="1200" dirty="0" err="1"/>
            <a:t>kovů</a:t>
          </a:r>
          <a:r>
            <a:rPr lang="en-US" sz="2400" kern="1200" dirty="0"/>
            <a:t> </a:t>
          </a:r>
          <a:r>
            <a:rPr lang="en-US" sz="2400" kern="1200" dirty="0" err="1"/>
            <a:t>i</a:t>
          </a:r>
          <a:r>
            <a:rPr lang="en-US" sz="2400" kern="1200" dirty="0"/>
            <a:t> </a:t>
          </a:r>
          <a:r>
            <a:rPr lang="en-US" sz="2400" kern="1200" dirty="0" err="1"/>
            <a:t>plastických</a:t>
          </a:r>
          <a:r>
            <a:rPr lang="en-US" sz="2400" kern="1200" dirty="0"/>
            <a:t> </a:t>
          </a:r>
          <a:r>
            <a:rPr lang="en-US" sz="2400" kern="1200" dirty="0" err="1"/>
            <a:t>materiálů</a:t>
          </a:r>
          <a:endParaRPr lang="en-US" sz="2400" kern="1200" dirty="0"/>
        </a:p>
        <a:p>
          <a:pPr marL="228600" lvl="1" indent="-228600" algn="l" defTabSz="1066800">
            <a:lnSpc>
              <a:spcPct val="90000"/>
            </a:lnSpc>
            <a:spcBef>
              <a:spcPct val="0"/>
            </a:spcBef>
            <a:spcAft>
              <a:spcPct val="15000"/>
            </a:spcAft>
            <a:buChar char="••"/>
          </a:pPr>
          <a:r>
            <a:rPr lang="en-US" sz="2400" kern="1200" dirty="0" err="1" smtClean="0"/>
            <a:t>měření</a:t>
          </a:r>
          <a:r>
            <a:rPr lang="en-US" sz="2400" kern="1200" dirty="0" smtClean="0"/>
            <a:t> </a:t>
          </a:r>
          <a:r>
            <a:rPr lang="en-US" sz="2400" kern="1200" dirty="0" err="1"/>
            <a:t>výšky</a:t>
          </a:r>
          <a:r>
            <a:rPr lang="en-US" sz="2400" kern="1200" dirty="0"/>
            <a:t> </a:t>
          </a:r>
          <a:r>
            <a:rPr lang="en-US" sz="2400" kern="1200" dirty="0" err="1"/>
            <a:t>strukturních</a:t>
          </a:r>
          <a:r>
            <a:rPr lang="en-US" sz="2400" kern="1200" dirty="0"/>
            <a:t> </a:t>
          </a:r>
          <a:r>
            <a:rPr lang="en-US" sz="2400" kern="1200" dirty="0" err="1"/>
            <a:t>elementů</a:t>
          </a:r>
          <a:r>
            <a:rPr lang="en-US" sz="2400" kern="1200" dirty="0"/>
            <a:t> </a:t>
          </a:r>
          <a:r>
            <a:rPr lang="en-US" sz="2400" kern="1200" dirty="0" err="1"/>
            <a:t>na</a:t>
          </a:r>
          <a:r>
            <a:rPr lang="en-US" sz="2400" kern="1200" dirty="0"/>
            <a:t> </a:t>
          </a:r>
          <a:r>
            <a:rPr lang="en-US" sz="2400" kern="1200" dirty="0" err="1"/>
            <a:t>polovodičových</a:t>
          </a:r>
          <a:r>
            <a:rPr lang="en-US" sz="2400" kern="1200" dirty="0"/>
            <a:t> </a:t>
          </a:r>
          <a:r>
            <a:rPr lang="en-US" sz="2400" kern="1200" dirty="0" err="1"/>
            <a:t>čipech</a:t>
          </a:r>
          <a:r>
            <a:rPr lang="en-US" sz="2400" kern="1200" dirty="0"/>
            <a:t> </a:t>
          </a:r>
        </a:p>
        <a:p>
          <a:pPr marL="228600" lvl="1" indent="-228600" algn="l" defTabSz="1066800">
            <a:lnSpc>
              <a:spcPct val="90000"/>
            </a:lnSpc>
            <a:spcBef>
              <a:spcPct val="0"/>
            </a:spcBef>
            <a:spcAft>
              <a:spcPct val="15000"/>
            </a:spcAft>
            <a:buChar char="••"/>
          </a:pPr>
          <a:r>
            <a:rPr lang="en-US" sz="2400" kern="1200" dirty="0"/>
            <a:t>v </a:t>
          </a:r>
          <a:r>
            <a:rPr lang="en-US" sz="2400" kern="1200" dirty="0" err="1"/>
            <a:t>reflexním</a:t>
          </a:r>
          <a:r>
            <a:rPr lang="en-US" sz="2400" kern="1200" dirty="0"/>
            <a:t> </a:t>
          </a:r>
          <a:r>
            <a:rPr lang="en-US" sz="2400" kern="1200" dirty="0" err="1"/>
            <a:t>modu</a:t>
          </a:r>
          <a:r>
            <a:rPr lang="en-US" sz="2400" kern="1200" dirty="0"/>
            <a:t> </a:t>
          </a:r>
          <a:r>
            <a:rPr lang="en-US" sz="2400" kern="1200" dirty="0" err="1"/>
            <a:t>zobrazování</a:t>
          </a:r>
          <a:r>
            <a:rPr lang="en-US" sz="2400" kern="1200" dirty="0"/>
            <a:t> se </a:t>
          </a:r>
          <a:r>
            <a:rPr lang="en-US" sz="2400" kern="1200" dirty="0" err="1"/>
            <a:t>zkoumá</a:t>
          </a:r>
          <a:r>
            <a:rPr lang="en-US" sz="2400" kern="1200" dirty="0"/>
            <a:t> </a:t>
          </a:r>
          <a:r>
            <a:rPr lang="en-US" sz="2400" kern="1200" dirty="0" err="1"/>
            <a:t>textura</a:t>
          </a:r>
          <a:r>
            <a:rPr lang="en-US" sz="2400" kern="1200" dirty="0"/>
            <a:t> a </a:t>
          </a:r>
          <a:r>
            <a:rPr lang="en-US" sz="2400" kern="1200" dirty="0" err="1"/>
            <a:t>složení</a:t>
          </a:r>
          <a:r>
            <a:rPr lang="en-US" sz="2400" kern="1200" dirty="0"/>
            <a:t> </a:t>
          </a:r>
          <a:r>
            <a:rPr lang="en-US" sz="2400" kern="1200" dirty="0" err="1"/>
            <a:t>povrchů</a:t>
          </a:r>
          <a:r>
            <a:rPr lang="en-US" sz="2400" kern="1200" dirty="0"/>
            <a:t> </a:t>
          </a:r>
          <a:r>
            <a:rPr lang="en-US" sz="2400" kern="1200" dirty="0" err="1"/>
            <a:t>i</a:t>
          </a:r>
          <a:r>
            <a:rPr lang="en-US" sz="2400" kern="1200" dirty="0"/>
            <a:t> </a:t>
          </a:r>
          <a:r>
            <a:rPr lang="en-US" sz="2400" kern="1200" dirty="0" err="1"/>
            <a:t>eroze</a:t>
          </a:r>
          <a:r>
            <a:rPr lang="en-US" sz="2400" kern="1200" dirty="0"/>
            <a:t> </a:t>
          </a:r>
          <a:r>
            <a:rPr lang="en-US" sz="2400" kern="1200" dirty="0" err="1"/>
            <a:t>materiálů</a:t>
          </a:r>
          <a:endParaRPr lang="en-US" sz="2400" kern="1200" dirty="0"/>
        </a:p>
        <a:p>
          <a:pPr marL="228600" lvl="1" indent="-228600" algn="l" defTabSz="1066800">
            <a:lnSpc>
              <a:spcPct val="90000"/>
            </a:lnSpc>
            <a:spcBef>
              <a:spcPct val="0"/>
            </a:spcBef>
            <a:spcAft>
              <a:spcPct val="15000"/>
            </a:spcAft>
            <a:buChar char="••"/>
          </a:pPr>
          <a:r>
            <a:rPr lang="en-US" sz="2400" kern="1200" dirty="0" err="1"/>
            <a:t>zkoumání</a:t>
          </a:r>
          <a:r>
            <a:rPr lang="en-US" sz="2400" kern="1200" dirty="0"/>
            <a:t> </a:t>
          </a:r>
          <a:r>
            <a:rPr lang="en-US" sz="2400" kern="1200" dirty="0" err="1"/>
            <a:t>vlastností</a:t>
          </a:r>
          <a:r>
            <a:rPr lang="en-US" sz="2400" kern="1200" dirty="0"/>
            <a:t> </a:t>
          </a:r>
          <a:r>
            <a:rPr lang="en-US" sz="2400" kern="1200" dirty="0" err="1"/>
            <a:t>nových</a:t>
          </a:r>
          <a:r>
            <a:rPr lang="en-US" sz="2400" kern="1200" dirty="0"/>
            <a:t> </a:t>
          </a:r>
          <a:r>
            <a:rPr lang="en-US" sz="2400" kern="1200" dirty="0" err="1"/>
            <a:t>polymerů</a:t>
          </a:r>
          <a:endParaRPr lang="en-US" sz="2400" kern="1200" dirty="0"/>
        </a:p>
      </dsp:txBody>
      <dsp:txXfrm>
        <a:off x="132053" y="151998"/>
        <a:ext cx="5649005" cy="4473809"/>
      </dsp:txXfrm>
    </dsp:sp>
    <dsp:sp modelId="{D154B61E-F22B-43A4-9635-1A2E281BE6FD}">
      <dsp:nvSpPr>
        <dsp:cNvPr id="0" name=""/>
        <dsp:cNvSpPr/>
      </dsp:nvSpPr>
      <dsp:spPr>
        <a:xfrm>
          <a:off x="6099267" y="151998"/>
          <a:ext cx="5649005" cy="4473809"/>
        </a:xfrm>
        <a:prstGeom prst="rect">
          <a:avLst/>
        </a:prstGeom>
        <a:solidFill>
          <a:schemeClr val="accent3">
            <a:hueOff val="-5580972"/>
            <a:satOff val="-30571"/>
            <a:lumOff val="9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a:t>Biologické:</a:t>
          </a:r>
        </a:p>
        <a:p>
          <a:pPr marL="228600" lvl="1" indent="-228600" algn="l" defTabSz="1066800">
            <a:lnSpc>
              <a:spcPct val="90000"/>
            </a:lnSpc>
            <a:spcBef>
              <a:spcPct val="0"/>
            </a:spcBef>
            <a:spcAft>
              <a:spcPct val="15000"/>
            </a:spcAft>
            <a:buChar char="••"/>
          </a:pPr>
          <a:r>
            <a:rPr lang="en-US" sz="2400" kern="1200" dirty="0" err="1"/>
            <a:t>studium</a:t>
          </a:r>
          <a:r>
            <a:rPr lang="en-US" sz="2400" kern="1200" dirty="0"/>
            <a:t> </a:t>
          </a:r>
          <a:r>
            <a:rPr lang="en-US" sz="2400" kern="1200" dirty="0" err="1"/>
            <a:t>složité</a:t>
          </a:r>
          <a:r>
            <a:rPr lang="en-US" sz="2400" kern="1200" dirty="0"/>
            <a:t> </a:t>
          </a:r>
          <a:r>
            <a:rPr lang="en-US" sz="2400" kern="1200" dirty="0" err="1"/>
            <a:t>architektury</a:t>
          </a:r>
          <a:r>
            <a:rPr lang="en-US" sz="2400" kern="1200" dirty="0"/>
            <a:t> </a:t>
          </a:r>
          <a:r>
            <a:rPr lang="en-US" sz="2400" kern="1200" dirty="0" err="1"/>
            <a:t>neuronových</a:t>
          </a:r>
          <a:r>
            <a:rPr lang="en-US" sz="2400" kern="1200" dirty="0"/>
            <a:t> </a:t>
          </a:r>
          <a:r>
            <a:rPr lang="en-US" sz="2400" kern="1200" dirty="0" err="1"/>
            <a:t>sítí</a:t>
          </a:r>
          <a:r>
            <a:rPr lang="en-US" sz="2400" kern="1200" dirty="0"/>
            <a:t> v </a:t>
          </a:r>
          <a:r>
            <a:rPr lang="en-US" sz="2400" kern="1200" dirty="0" err="1"/>
            <a:t>mozkové</a:t>
          </a:r>
          <a:r>
            <a:rPr lang="en-US" sz="2400" kern="1200" dirty="0"/>
            <a:t> </a:t>
          </a:r>
          <a:r>
            <a:rPr lang="en-US" sz="2400" kern="1200" dirty="0" err="1"/>
            <a:t>tkáni</a:t>
          </a:r>
          <a:endParaRPr lang="en-US" sz="2400" kern="1200" dirty="0"/>
        </a:p>
        <a:p>
          <a:pPr marL="228600" lvl="1" indent="-228600" algn="l" defTabSz="1066800">
            <a:lnSpc>
              <a:spcPct val="90000"/>
            </a:lnSpc>
            <a:spcBef>
              <a:spcPct val="0"/>
            </a:spcBef>
            <a:spcAft>
              <a:spcPct val="15000"/>
            </a:spcAft>
            <a:buChar char="••"/>
          </a:pPr>
          <a:r>
            <a:rPr lang="en-US" sz="2400" kern="1200" dirty="0" err="1"/>
            <a:t>studium</a:t>
          </a:r>
          <a:r>
            <a:rPr lang="en-US" sz="2400" kern="1200" dirty="0"/>
            <a:t> </a:t>
          </a:r>
          <a:r>
            <a:rPr lang="en-US" sz="2400" kern="1200" dirty="0" err="1"/>
            <a:t>intracelulární</a:t>
          </a:r>
          <a:r>
            <a:rPr lang="en-US" sz="2400" kern="1200" dirty="0"/>
            <a:t> </a:t>
          </a:r>
          <a:r>
            <a:rPr lang="en-US" sz="2400" kern="1200" dirty="0" err="1"/>
            <a:t>koncentrace</a:t>
          </a:r>
          <a:r>
            <a:rPr lang="en-US" sz="2400" kern="1200" dirty="0"/>
            <a:t> </a:t>
          </a:r>
          <a:r>
            <a:rPr lang="en-US" sz="2400" kern="1200" dirty="0" err="1"/>
            <a:t>fyziologicky</a:t>
          </a:r>
          <a:r>
            <a:rPr lang="en-US" sz="2400" kern="1200" dirty="0"/>
            <a:t> </a:t>
          </a:r>
          <a:r>
            <a:rPr lang="en-US" sz="2400" kern="1200" dirty="0" err="1"/>
            <a:t>významných</a:t>
          </a:r>
          <a:r>
            <a:rPr lang="en-US" sz="2400" kern="1200" dirty="0"/>
            <a:t> </a:t>
          </a:r>
          <a:r>
            <a:rPr lang="en-US" sz="2400" kern="1200" dirty="0" err="1"/>
            <a:t>iontů</a:t>
          </a:r>
          <a:r>
            <a:rPr lang="en-US" sz="2400" kern="1200" dirty="0"/>
            <a:t> (</a:t>
          </a:r>
          <a:r>
            <a:rPr lang="en-US" sz="2400" kern="1200" dirty="0" err="1"/>
            <a:t>např</a:t>
          </a:r>
          <a:r>
            <a:rPr lang="en-US" sz="2400" kern="1200" dirty="0"/>
            <a:t>. K</a:t>
          </a:r>
          <a:r>
            <a:rPr lang="en-US" sz="2400" kern="1200" baseline="30000" dirty="0"/>
            <a:t>+</a:t>
          </a:r>
          <a:r>
            <a:rPr lang="en-US" sz="2400" kern="1200" dirty="0"/>
            <a:t> , Ca</a:t>
          </a:r>
          <a:r>
            <a:rPr lang="en-US" sz="2400" kern="1200" baseline="30000" dirty="0"/>
            <a:t>2+</a:t>
          </a:r>
          <a:r>
            <a:rPr lang="en-US" sz="2400" kern="1200" dirty="0"/>
            <a:t> )</a:t>
          </a:r>
        </a:p>
        <a:p>
          <a:pPr marL="228600" lvl="1" indent="-228600" algn="l" defTabSz="1066800">
            <a:lnSpc>
              <a:spcPct val="90000"/>
            </a:lnSpc>
            <a:spcBef>
              <a:spcPct val="0"/>
            </a:spcBef>
            <a:spcAft>
              <a:spcPct val="15000"/>
            </a:spcAft>
            <a:buChar char="••"/>
          </a:pPr>
          <a:r>
            <a:rPr lang="en-US" sz="2400" kern="1200" dirty="0" err="1"/>
            <a:t>měření</a:t>
          </a:r>
          <a:r>
            <a:rPr lang="en-US" sz="2400" kern="1200" dirty="0"/>
            <a:t> </a:t>
          </a:r>
          <a:r>
            <a:rPr lang="en-US" sz="2400" kern="1200" dirty="0" err="1"/>
            <a:t>membránového</a:t>
          </a:r>
          <a:r>
            <a:rPr lang="en-US" sz="2400" kern="1200" dirty="0"/>
            <a:t> </a:t>
          </a:r>
          <a:r>
            <a:rPr lang="en-US" sz="2400" kern="1200" dirty="0" err="1"/>
            <a:t>potenciálu</a:t>
          </a:r>
          <a:endParaRPr lang="en-US" sz="2400" kern="1200" dirty="0"/>
        </a:p>
        <a:p>
          <a:pPr marL="228600" lvl="1" indent="-228600" algn="l" defTabSz="1066800">
            <a:lnSpc>
              <a:spcPct val="90000"/>
            </a:lnSpc>
            <a:spcBef>
              <a:spcPct val="0"/>
            </a:spcBef>
            <a:spcAft>
              <a:spcPct val="15000"/>
            </a:spcAft>
            <a:buChar char="••"/>
          </a:pPr>
          <a:r>
            <a:rPr lang="en-US" sz="2400" kern="1200" dirty="0" err="1"/>
            <a:t>měření</a:t>
          </a:r>
          <a:r>
            <a:rPr lang="en-US" sz="2400" kern="1200" dirty="0"/>
            <a:t> </a:t>
          </a:r>
          <a:r>
            <a:rPr lang="en-US" sz="2400" kern="1200" dirty="0" err="1"/>
            <a:t>vnitrobuněčného</a:t>
          </a:r>
          <a:r>
            <a:rPr lang="en-US" sz="2400" kern="1200" dirty="0"/>
            <a:t> </a:t>
          </a:r>
          <a:r>
            <a:rPr lang="en-US" sz="2400" kern="1200" dirty="0" err="1"/>
            <a:t>pH.</a:t>
          </a:r>
          <a:r>
            <a:rPr lang="en-US" sz="2400" kern="1200" dirty="0"/>
            <a:t> </a:t>
          </a:r>
          <a:r>
            <a:rPr lang="en-US" sz="2400" kern="1200" dirty="0" err="1"/>
            <a:t>Imunofluorescenčními</a:t>
          </a:r>
          <a:r>
            <a:rPr lang="en-US" sz="2400" kern="1200" dirty="0"/>
            <a:t> </a:t>
          </a:r>
          <a:r>
            <a:rPr lang="en-US" sz="2400" kern="1200" dirty="0" err="1"/>
            <a:t>metodami</a:t>
          </a:r>
          <a:r>
            <a:rPr lang="en-US" sz="2400" kern="1200" dirty="0"/>
            <a:t>: </a:t>
          </a:r>
          <a:r>
            <a:rPr lang="en-US" sz="2400" kern="1200" dirty="0" err="1"/>
            <a:t>rozložení</a:t>
          </a:r>
          <a:r>
            <a:rPr lang="en-US" sz="2400" kern="1200" dirty="0"/>
            <a:t> </a:t>
          </a:r>
          <a:r>
            <a:rPr lang="en-US" sz="2400" kern="1200" dirty="0" err="1"/>
            <a:t>receptorů</a:t>
          </a:r>
          <a:r>
            <a:rPr lang="en-US" sz="2400" kern="1200" dirty="0"/>
            <a:t> v </a:t>
          </a:r>
          <a:r>
            <a:rPr lang="en-US" sz="2400" kern="1200" dirty="0" err="1"/>
            <a:t>membránách</a:t>
          </a:r>
          <a:r>
            <a:rPr lang="en-US" sz="2400" kern="1200" dirty="0"/>
            <a:t>, </a:t>
          </a:r>
          <a:r>
            <a:rPr lang="en-US" sz="2400" kern="1200" dirty="0" err="1"/>
            <a:t>organizace</a:t>
          </a:r>
          <a:r>
            <a:rPr lang="en-US" sz="2400" kern="1200" dirty="0"/>
            <a:t> </a:t>
          </a:r>
          <a:r>
            <a:rPr lang="en-US" sz="2400" kern="1200" dirty="0" err="1"/>
            <a:t>cytoskeletu</a:t>
          </a:r>
          <a:r>
            <a:rPr lang="en-US" sz="2400" kern="1200" dirty="0"/>
            <a:t>, </a:t>
          </a:r>
          <a:r>
            <a:rPr lang="en-US" sz="2400" kern="1200" dirty="0" err="1"/>
            <a:t>mitotický</a:t>
          </a:r>
          <a:r>
            <a:rPr lang="en-US" sz="2400" kern="1200" dirty="0"/>
            <a:t> </a:t>
          </a:r>
          <a:r>
            <a:rPr lang="en-US" sz="2400" kern="1200" dirty="0" err="1"/>
            <a:t>aparát</a:t>
          </a:r>
          <a:r>
            <a:rPr lang="en-US" sz="1900" kern="1200" dirty="0"/>
            <a:t> </a:t>
          </a:r>
        </a:p>
      </dsp:txBody>
      <dsp:txXfrm>
        <a:off x="6099267" y="151998"/>
        <a:ext cx="5649005" cy="44738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32427-4868-46C6-8271-A3242BC24605}">
      <dsp:nvSpPr>
        <dsp:cNvPr id="0" name=""/>
        <dsp:cNvSpPr/>
      </dsp:nvSpPr>
      <dsp:spPr>
        <a:xfrm>
          <a:off x="0" y="500"/>
          <a:ext cx="7021407" cy="608400"/>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defRPr b="1"/>
          </a:pPr>
          <a:r>
            <a:rPr lang="cs-CZ" sz="2600" kern="1200" dirty="0"/>
            <a:t>Výhody:</a:t>
          </a:r>
          <a:endParaRPr lang="en-US" sz="2600" kern="1200" dirty="0"/>
        </a:p>
      </dsp:txBody>
      <dsp:txXfrm>
        <a:off x="29700" y="30200"/>
        <a:ext cx="6962007" cy="549000"/>
      </dsp:txXfrm>
    </dsp:sp>
    <dsp:sp modelId="{1440FA8C-E7A3-4D0B-8C66-A621D6ABA942}">
      <dsp:nvSpPr>
        <dsp:cNvPr id="0" name=""/>
        <dsp:cNvSpPr/>
      </dsp:nvSpPr>
      <dsp:spPr>
        <a:xfrm>
          <a:off x="0" y="608900"/>
          <a:ext cx="7021407" cy="2260440"/>
        </a:xfrm>
        <a:prstGeom prst="rect">
          <a:avLst/>
        </a:prstGeom>
        <a:solidFill>
          <a:srgbClr val="6E7D8F"/>
        </a:solidFill>
        <a:ln>
          <a:noFill/>
        </a:ln>
        <a:effectLst/>
      </dsp:spPr>
      <dsp:style>
        <a:lnRef idx="0">
          <a:scrgbClr r="0" g="0" b="0"/>
        </a:lnRef>
        <a:fillRef idx="0">
          <a:scrgbClr r="0" g="0" b="0"/>
        </a:fillRef>
        <a:effectRef idx="0">
          <a:scrgbClr r="0" g="0" b="0"/>
        </a:effectRef>
        <a:fontRef idx="minor"/>
      </dsp:style>
      <dsp:txBody>
        <a:bodyPr spcFirstLastPara="0" vert="horz" wrap="square" lIns="22293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cs-CZ" sz="2400" kern="1200" dirty="0"/>
            <a:t>Neinvazní metoda → schopnost zobrazení buňky/tkáně/mnohobuněčného organismu </a:t>
          </a:r>
          <a:endParaRPr lang="en-US" sz="2400" kern="1200" dirty="0"/>
        </a:p>
        <a:p>
          <a:pPr marL="228600" lvl="1" indent="-228600" algn="l" defTabSz="1066800">
            <a:lnSpc>
              <a:spcPct val="90000"/>
            </a:lnSpc>
            <a:spcBef>
              <a:spcPct val="0"/>
            </a:spcBef>
            <a:spcAft>
              <a:spcPct val="20000"/>
            </a:spcAft>
            <a:buChar char="••"/>
          </a:pPr>
          <a:r>
            <a:rPr lang="cs-CZ" sz="2400" kern="1200" dirty="0"/>
            <a:t>Tenké optické řezy</a:t>
          </a:r>
          <a:endParaRPr lang="en-US" sz="2400" kern="1200" dirty="0"/>
        </a:p>
        <a:p>
          <a:pPr marL="228600" lvl="1" indent="-228600" algn="l" defTabSz="1066800">
            <a:lnSpc>
              <a:spcPct val="90000"/>
            </a:lnSpc>
            <a:spcBef>
              <a:spcPct val="0"/>
            </a:spcBef>
            <a:spcAft>
              <a:spcPct val="20000"/>
            </a:spcAft>
            <a:buChar char="••"/>
          </a:pPr>
          <a:r>
            <a:rPr lang="cs-CZ" sz="2400" kern="1200" dirty="0"/>
            <a:t>Zachování prostorového uspořádání </a:t>
          </a:r>
          <a:endParaRPr lang="en-US" sz="2400" kern="1200" dirty="0"/>
        </a:p>
        <a:p>
          <a:pPr marL="228600" lvl="1" indent="-228600" algn="l" defTabSz="1066800">
            <a:lnSpc>
              <a:spcPct val="90000"/>
            </a:lnSpc>
            <a:spcBef>
              <a:spcPct val="0"/>
            </a:spcBef>
            <a:spcAft>
              <a:spcPct val="20000"/>
            </a:spcAft>
            <a:buChar char="••"/>
          </a:pPr>
          <a:r>
            <a:rPr lang="cs-CZ" sz="2400" kern="1200" dirty="0"/>
            <a:t>Schopnost vytvoření prostorové rekonstrukce </a:t>
          </a:r>
          <a:endParaRPr lang="en-US" sz="2400" kern="1200" dirty="0"/>
        </a:p>
        <a:p>
          <a:pPr marL="228600" lvl="1" indent="-228600" algn="l" defTabSz="1066800">
            <a:lnSpc>
              <a:spcPct val="90000"/>
            </a:lnSpc>
            <a:spcBef>
              <a:spcPct val="0"/>
            </a:spcBef>
            <a:spcAft>
              <a:spcPct val="20000"/>
            </a:spcAft>
            <a:buChar char="••"/>
          </a:pPr>
          <a:r>
            <a:rPr lang="cs-CZ" sz="2400" kern="1200" dirty="0"/>
            <a:t>Digitální forma výstupu - rotace, perspektiva, </a:t>
          </a:r>
          <a:endParaRPr lang="en-US" sz="2400" kern="1200" dirty="0"/>
        </a:p>
      </dsp:txBody>
      <dsp:txXfrm>
        <a:off x="0" y="608900"/>
        <a:ext cx="7021407" cy="2260440"/>
      </dsp:txXfrm>
    </dsp:sp>
    <dsp:sp modelId="{10FAC64C-1C95-4A43-83C2-AAC16D33C4EF}">
      <dsp:nvSpPr>
        <dsp:cNvPr id="0" name=""/>
        <dsp:cNvSpPr/>
      </dsp:nvSpPr>
      <dsp:spPr>
        <a:xfrm>
          <a:off x="0" y="2869340"/>
          <a:ext cx="7021407" cy="608400"/>
        </a:xfrm>
        <a:prstGeom prst="roundRect">
          <a:avLst/>
        </a:prstGeom>
        <a:gradFill rotWithShape="0">
          <a:gsLst>
            <a:gs pos="0">
              <a:schemeClr val="accent3">
                <a:hueOff val="-5580972"/>
                <a:satOff val="-30571"/>
                <a:lumOff val="9412"/>
                <a:alphaOff val="0"/>
                <a:tint val="94000"/>
                <a:satMod val="103000"/>
                <a:lumMod val="102000"/>
              </a:schemeClr>
            </a:gs>
            <a:gs pos="50000">
              <a:schemeClr val="accent3">
                <a:hueOff val="-5580972"/>
                <a:satOff val="-30571"/>
                <a:lumOff val="9412"/>
                <a:alphaOff val="0"/>
                <a:shade val="100000"/>
                <a:satMod val="110000"/>
                <a:lumMod val="100000"/>
              </a:schemeClr>
            </a:gs>
            <a:gs pos="100000">
              <a:schemeClr val="accent3">
                <a:hueOff val="-5580972"/>
                <a:satOff val="-30571"/>
                <a:lumOff val="941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defRPr b="1"/>
          </a:pPr>
          <a:r>
            <a:rPr lang="cs-CZ" sz="2600" kern="1200" dirty="0"/>
            <a:t>Nevýhody:</a:t>
          </a:r>
          <a:endParaRPr lang="en-US" sz="2600" kern="1200" dirty="0"/>
        </a:p>
      </dsp:txBody>
      <dsp:txXfrm>
        <a:off x="29700" y="2899040"/>
        <a:ext cx="6962007" cy="549000"/>
      </dsp:txXfrm>
    </dsp:sp>
    <dsp:sp modelId="{2AE3185D-2059-40BC-9C9F-5AF9C3AA9C4F}">
      <dsp:nvSpPr>
        <dsp:cNvPr id="0" name=""/>
        <dsp:cNvSpPr/>
      </dsp:nvSpPr>
      <dsp:spPr>
        <a:xfrm>
          <a:off x="0" y="3477740"/>
          <a:ext cx="7021407" cy="2529540"/>
        </a:xfrm>
        <a:prstGeom prst="rect">
          <a:avLst/>
        </a:prstGeom>
        <a:solidFill>
          <a:srgbClr val="4BAF73"/>
        </a:solidFill>
        <a:ln>
          <a:noFill/>
        </a:ln>
        <a:effectLst/>
      </dsp:spPr>
      <dsp:style>
        <a:lnRef idx="0">
          <a:scrgbClr r="0" g="0" b="0"/>
        </a:lnRef>
        <a:fillRef idx="0">
          <a:scrgbClr r="0" g="0" b="0"/>
        </a:fillRef>
        <a:effectRef idx="0">
          <a:scrgbClr r="0" g="0" b="0"/>
        </a:effectRef>
        <a:fontRef idx="minor"/>
      </dsp:style>
      <dsp:txBody>
        <a:bodyPr spcFirstLastPara="0" vert="horz" wrap="square" lIns="22293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cs-CZ" sz="2400" kern="1200" dirty="0"/>
            <a:t>délka zpracování materiálu i snímků </a:t>
          </a:r>
          <a:r>
            <a:rPr lang="cs-CZ" sz="2400" kern="1200" dirty="0" smtClean="0"/>
            <a:t>→vyhasínání fluorescence</a:t>
          </a:r>
          <a:r>
            <a:rPr lang="cs-CZ" sz="2400" kern="1200" dirty="0"/>
            <a:t> </a:t>
          </a:r>
          <a:endParaRPr lang="en-US" sz="2400" kern="1200" dirty="0"/>
        </a:p>
        <a:p>
          <a:pPr marL="228600" lvl="1" indent="-228600" algn="l" defTabSz="1066800">
            <a:lnSpc>
              <a:spcPct val="90000"/>
            </a:lnSpc>
            <a:spcBef>
              <a:spcPct val="0"/>
            </a:spcBef>
            <a:spcAft>
              <a:spcPct val="20000"/>
            </a:spcAft>
            <a:buChar char="••"/>
          </a:pPr>
          <a:r>
            <a:rPr lang="cs-CZ" sz="2400" kern="1200" dirty="0"/>
            <a:t>neostré snímky při nízké intenzitě </a:t>
          </a:r>
          <a:r>
            <a:rPr lang="cs-CZ" sz="2400" kern="1200" dirty="0" smtClean="0"/>
            <a:t>fluorescence</a:t>
          </a:r>
          <a:endParaRPr lang="en-US" sz="2400" kern="1200" dirty="0"/>
        </a:p>
        <a:p>
          <a:pPr marL="228600" lvl="1" indent="-228600" algn="l" defTabSz="1066800">
            <a:lnSpc>
              <a:spcPct val="90000"/>
            </a:lnSpc>
            <a:spcBef>
              <a:spcPct val="0"/>
            </a:spcBef>
            <a:spcAft>
              <a:spcPct val="20000"/>
            </a:spcAft>
            <a:buChar char="••"/>
          </a:pPr>
          <a:r>
            <a:rPr lang="cs-CZ" sz="2400" kern="1200" smtClean="0"/>
            <a:t>pořizovací </a:t>
          </a:r>
          <a:r>
            <a:rPr lang="cs-CZ" sz="2400" kern="1200" dirty="0"/>
            <a:t>cena (mikroskop, konfokální nástavec, počítač + program)</a:t>
          </a:r>
          <a:endParaRPr lang="en-US" sz="2400" kern="1200" dirty="0"/>
        </a:p>
        <a:p>
          <a:pPr marL="228600" lvl="1" indent="-228600" algn="l" defTabSz="1066800" rtl="0">
            <a:lnSpc>
              <a:spcPct val="90000"/>
            </a:lnSpc>
            <a:spcBef>
              <a:spcPct val="0"/>
            </a:spcBef>
            <a:spcAft>
              <a:spcPct val="20000"/>
            </a:spcAft>
            <a:buChar char="••"/>
          </a:pPr>
          <a:r>
            <a:rPr lang="cs-CZ" sz="2400" kern="1200" dirty="0">
              <a:latin typeface="Trebuchet MS" panose="020B0603020202020204"/>
            </a:rPr>
            <a:t>Fototoxicita, fotobleach</a:t>
          </a:r>
        </a:p>
      </dsp:txBody>
      <dsp:txXfrm>
        <a:off x="0" y="3477740"/>
        <a:ext cx="7021407" cy="25295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CEF04-50C0-4A38-BBA8-19653C29B097}">
      <dsp:nvSpPr>
        <dsp:cNvPr id="0" name=""/>
        <dsp:cNvSpPr/>
      </dsp:nvSpPr>
      <dsp:spPr>
        <a:xfrm>
          <a:off x="0" y="1400"/>
          <a:ext cx="6747555" cy="1095503"/>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smtClean="0"/>
            <a:t>Biologický materiál → lepší </a:t>
          </a:r>
          <a:r>
            <a:rPr lang="cs-CZ" sz="2400" kern="1200" dirty="0" err="1" smtClean="0"/>
            <a:t>absorbce</a:t>
          </a:r>
          <a:r>
            <a:rPr lang="cs-CZ" sz="2400" kern="1200" dirty="0" smtClean="0"/>
            <a:t> světla o větších vlnových délkách → fotony pronikají hlouběji </a:t>
          </a:r>
          <a:endParaRPr lang="en-US" sz="2400" kern="1200" dirty="0"/>
        </a:p>
      </dsp:txBody>
      <dsp:txXfrm>
        <a:off x="53478" y="54878"/>
        <a:ext cx="6640599" cy="988547"/>
      </dsp:txXfrm>
    </dsp:sp>
    <dsp:sp modelId="{B1124A74-8008-479F-A989-A3B6404F91BF}">
      <dsp:nvSpPr>
        <dsp:cNvPr id="0" name=""/>
        <dsp:cNvSpPr/>
      </dsp:nvSpPr>
      <dsp:spPr>
        <a:xfrm>
          <a:off x="0" y="1111248"/>
          <a:ext cx="6747555" cy="1095503"/>
        </a:xfrm>
        <a:prstGeom prst="roundRect">
          <a:avLst/>
        </a:prstGeom>
        <a:gradFill rotWithShape="0">
          <a:gsLst>
            <a:gs pos="0">
              <a:schemeClr val="accent3">
                <a:hueOff val="-1116194"/>
                <a:satOff val="-6114"/>
                <a:lumOff val="1882"/>
                <a:alphaOff val="0"/>
                <a:tint val="94000"/>
                <a:satMod val="103000"/>
                <a:lumMod val="102000"/>
              </a:schemeClr>
            </a:gs>
            <a:gs pos="50000">
              <a:schemeClr val="accent3">
                <a:hueOff val="-1116194"/>
                <a:satOff val="-6114"/>
                <a:lumOff val="1882"/>
                <a:alphaOff val="0"/>
                <a:shade val="100000"/>
                <a:satMod val="110000"/>
                <a:lumMod val="100000"/>
              </a:schemeClr>
            </a:gs>
            <a:gs pos="100000">
              <a:schemeClr val="accent3">
                <a:hueOff val="-1116194"/>
                <a:satOff val="-6114"/>
                <a:lumOff val="188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Schopnost absorpce 2 fotonů → dvojnásobná vlnová délka</a:t>
          </a:r>
          <a:endParaRPr lang="en-US" sz="2400" kern="1200" dirty="0"/>
        </a:p>
      </dsp:txBody>
      <dsp:txXfrm>
        <a:off x="53478" y="1164726"/>
        <a:ext cx="6640599" cy="988547"/>
      </dsp:txXfrm>
    </dsp:sp>
    <dsp:sp modelId="{72FEEE6B-F8EA-4FF3-9A66-7355C5B65D7D}">
      <dsp:nvSpPr>
        <dsp:cNvPr id="0" name=""/>
        <dsp:cNvSpPr/>
      </dsp:nvSpPr>
      <dsp:spPr>
        <a:xfrm>
          <a:off x="0" y="2221096"/>
          <a:ext cx="6747555" cy="1095503"/>
        </a:xfrm>
        <a:prstGeom prst="roundRect">
          <a:avLst/>
        </a:prstGeom>
        <a:gradFill rotWithShape="0">
          <a:gsLst>
            <a:gs pos="0">
              <a:schemeClr val="accent3">
                <a:hueOff val="-2232389"/>
                <a:satOff val="-12228"/>
                <a:lumOff val="3765"/>
                <a:alphaOff val="0"/>
                <a:tint val="94000"/>
                <a:satMod val="103000"/>
                <a:lumMod val="102000"/>
              </a:schemeClr>
            </a:gs>
            <a:gs pos="50000">
              <a:schemeClr val="accent3">
                <a:hueOff val="-2232389"/>
                <a:satOff val="-12228"/>
                <a:lumOff val="3765"/>
                <a:alphaOff val="0"/>
                <a:shade val="100000"/>
                <a:satMod val="110000"/>
                <a:lumMod val="100000"/>
              </a:schemeClr>
            </a:gs>
            <a:gs pos="100000">
              <a:schemeClr val="accent3">
                <a:hueOff val="-2232389"/>
                <a:satOff val="-12228"/>
                <a:lumOff val="3765"/>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smtClean="0"/>
            <a:t>Vyšší vlnové délky (nižší energie) → nižší photobleach</a:t>
          </a:r>
          <a:endParaRPr lang="en-US" sz="2400" kern="1200" dirty="0"/>
        </a:p>
      </dsp:txBody>
      <dsp:txXfrm>
        <a:off x="53478" y="2274574"/>
        <a:ext cx="6640599" cy="988547"/>
      </dsp:txXfrm>
    </dsp:sp>
    <dsp:sp modelId="{786EB6F9-6DA5-4CB2-AAEE-98284D3123F8}">
      <dsp:nvSpPr>
        <dsp:cNvPr id="0" name=""/>
        <dsp:cNvSpPr/>
      </dsp:nvSpPr>
      <dsp:spPr>
        <a:xfrm>
          <a:off x="0" y="3330943"/>
          <a:ext cx="6747555" cy="1095503"/>
        </a:xfrm>
        <a:prstGeom prst="roundRect">
          <a:avLst/>
        </a:prstGeom>
        <a:gradFill rotWithShape="0">
          <a:gsLst>
            <a:gs pos="0">
              <a:schemeClr val="accent3">
                <a:hueOff val="-3348583"/>
                <a:satOff val="-18343"/>
                <a:lumOff val="5647"/>
                <a:alphaOff val="0"/>
                <a:tint val="94000"/>
                <a:satMod val="103000"/>
                <a:lumMod val="102000"/>
              </a:schemeClr>
            </a:gs>
            <a:gs pos="50000">
              <a:schemeClr val="accent3">
                <a:hueOff val="-3348583"/>
                <a:satOff val="-18343"/>
                <a:lumOff val="5647"/>
                <a:alphaOff val="0"/>
                <a:shade val="100000"/>
                <a:satMod val="110000"/>
                <a:lumMod val="100000"/>
              </a:schemeClr>
            </a:gs>
            <a:gs pos="100000">
              <a:schemeClr val="accent3">
                <a:hueOff val="-3348583"/>
                <a:satOff val="-18343"/>
                <a:lumOff val="5647"/>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cs-CZ" sz="2400" kern="1200" dirty="0"/>
            <a:t>Možnost zobrazení živých tkání </a:t>
          </a:r>
          <a:r>
            <a:rPr lang="cs-CZ" sz="2400" kern="1200" dirty="0" smtClean="0"/>
            <a:t>→  hloubka až 1 mm </a:t>
          </a:r>
          <a:r>
            <a:rPr lang="cs-CZ" sz="2400" kern="1200" dirty="0" smtClean="0">
              <a:latin typeface="Trebuchet MS" panose="020B0603020202020204"/>
            </a:rPr>
            <a:t>(6</a:t>
          </a:r>
          <a:r>
            <a:rPr lang="cs-CZ" sz="2400" kern="1200" dirty="0" smtClean="0"/>
            <a:t> </a:t>
          </a:r>
          <a:r>
            <a:rPr lang="cs-CZ" sz="2400" kern="1200" dirty="0"/>
            <a:t>až 10krát hlouběji než u konfokální mikroskopie</a:t>
          </a:r>
          <a:r>
            <a:rPr lang="cs-CZ" sz="2400" kern="1200" dirty="0">
              <a:latin typeface="Trebuchet MS" panose="020B0603020202020204"/>
            </a:rPr>
            <a:t>)</a:t>
          </a:r>
          <a:endParaRPr lang="en-US" sz="2400" kern="1200" dirty="0"/>
        </a:p>
      </dsp:txBody>
      <dsp:txXfrm>
        <a:off x="53478" y="3384421"/>
        <a:ext cx="6640599" cy="988547"/>
      </dsp:txXfrm>
    </dsp:sp>
    <dsp:sp modelId="{523ACA9B-42ED-4C83-B7BD-C92A8050D6CE}">
      <dsp:nvSpPr>
        <dsp:cNvPr id="0" name=""/>
        <dsp:cNvSpPr/>
      </dsp:nvSpPr>
      <dsp:spPr>
        <a:xfrm>
          <a:off x="0" y="4440791"/>
          <a:ext cx="6747555" cy="1095503"/>
        </a:xfrm>
        <a:prstGeom prst="roundRect">
          <a:avLst/>
        </a:prstGeom>
        <a:gradFill rotWithShape="0">
          <a:gsLst>
            <a:gs pos="0">
              <a:schemeClr val="accent3">
                <a:hueOff val="-4464777"/>
                <a:satOff val="-24457"/>
                <a:lumOff val="7530"/>
                <a:alphaOff val="0"/>
                <a:tint val="94000"/>
                <a:satMod val="103000"/>
                <a:lumMod val="102000"/>
              </a:schemeClr>
            </a:gs>
            <a:gs pos="50000">
              <a:schemeClr val="accent3">
                <a:hueOff val="-4464777"/>
                <a:satOff val="-24457"/>
                <a:lumOff val="7530"/>
                <a:alphaOff val="0"/>
                <a:shade val="100000"/>
                <a:satMod val="110000"/>
                <a:lumMod val="100000"/>
              </a:schemeClr>
            </a:gs>
            <a:gs pos="100000">
              <a:schemeClr val="accent3">
                <a:hueOff val="-4464777"/>
                <a:satOff val="-24457"/>
                <a:lumOff val="753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Schopnost optického řezu → trojrozměrnou rekonstrukci vzorku</a:t>
          </a:r>
          <a:endParaRPr lang="en-US" sz="2400" kern="1200" dirty="0"/>
        </a:p>
      </dsp:txBody>
      <dsp:txXfrm>
        <a:off x="53478" y="4494269"/>
        <a:ext cx="6640599" cy="988547"/>
      </dsp:txXfrm>
    </dsp:sp>
    <dsp:sp modelId="{60958702-9014-4FB4-A20E-06643986644A}">
      <dsp:nvSpPr>
        <dsp:cNvPr id="0" name=""/>
        <dsp:cNvSpPr/>
      </dsp:nvSpPr>
      <dsp:spPr>
        <a:xfrm>
          <a:off x="0" y="5550639"/>
          <a:ext cx="6747555" cy="1095503"/>
        </a:xfrm>
        <a:prstGeom prst="roundRect">
          <a:avLst/>
        </a:prstGeom>
        <a:gradFill rotWithShape="0">
          <a:gsLst>
            <a:gs pos="0">
              <a:schemeClr val="accent3">
                <a:hueOff val="-5580972"/>
                <a:satOff val="-30571"/>
                <a:lumOff val="9412"/>
                <a:alphaOff val="0"/>
                <a:tint val="94000"/>
                <a:satMod val="103000"/>
                <a:lumMod val="102000"/>
              </a:schemeClr>
            </a:gs>
            <a:gs pos="50000">
              <a:schemeClr val="accent3">
                <a:hueOff val="-5580972"/>
                <a:satOff val="-30571"/>
                <a:lumOff val="9412"/>
                <a:alphaOff val="0"/>
                <a:shade val="100000"/>
                <a:satMod val="110000"/>
                <a:lumMod val="100000"/>
              </a:schemeClr>
            </a:gs>
            <a:gs pos="100000">
              <a:schemeClr val="accent3">
                <a:hueOff val="-5580972"/>
                <a:satOff val="-30571"/>
                <a:lumOff val="9412"/>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cs-CZ" sz="2400" kern="1200" dirty="0"/>
            <a:t>Neobsahuje clonu</a:t>
          </a:r>
          <a:endParaRPr lang="en-US" sz="2400" kern="1200" dirty="0"/>
        </a:p>
      </dsp:txBody>
      <dsp:txXfrm>
        <a:off x="53478" y="5604117"/>
        <a:ext cx="6640599" cy="9885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D6F6B-9176-42F6-A4E7-C3D24620C697}" type="datetimeFigureOut">
              <a:rPr lang="cs-CZ" smtClean="0"/>
              <a:t>28.05.2020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64330-77B3-45EA-9937-65BE719CD446}" type="slidenum">
              <a:rPr lang="cs-CZ" smtClean="0"/>
              <a:t>‹#›</a:t>
            </a:fld>
            <a:endParaRPr lang="cs-CZ"/>
          </a:p>
        </p:txBody>
      </p:sp>
    </p:spTree>
    <p:extLst>
      <p:ext uri="{BB962C8B-B14F-4D97-AF65-F5344CB8AC3E}">
        <p14:creationId xmlns:p14="http://schemas.microsoft.com/office/powerpoint/2010/main" val="235861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wikiskripta.eu/w/Imunofluorescence" TargetMode="External"/><Relationship Id="rId3" Type="http://schemas.openxmlformats.org/officeDocument/2006/relationships/hyperlink" Target="https://www.wikipedia.org/wiki/cs:Wikipedie:Polovodi%C4%8D" TargetMode="External"/><Relationship Id="rId7" Type="http://schemas.openxmlformats.org/officeDocument/2006/relationships/hyperlink" Target="https://www.wikiskripta.eu/w/PH"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wikiskripta.eu/w/Membr%C3%A1nov%C3%BD_potenci%C3%A1l" TargetMode="External"/><Relationship Id="rId5" Type="http://schemas.openxmlformats.org/officeDocument/2006/relationships/hyperlink" Target="https://www.wikipedia.org/wiki/en:Golgi's_method" TargetMode="External"/><Relationship Id="rId10" Type="http://schemas.openxmlformats.org/officeDocument/2006/relationships/hyperlink" Target="https://www.wikiskripta.eu/w/Chromatin" TargetMode="External"/><Relationship Id="rId4" Type="http://schemas.openxmlformats.org/officeDocument/2006/relationships/hyperlink" Target="https://www.wikiskripta.eu/w/Cytoskelet" TargetMode="External"/><Relationship Id="rId9" Type="http://schemas.openxmlformats.org/officeDocument/2006/relationships/hyperlink" Target="https://www.wikiskripta.eu/w/Biologick%C3%A1_membr%C3%A1na"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a:p>
            <a:endParaRPr lang="en-US" dirty="0"/>
          </a:p>
          <a:p>
            <a:endParaRPr lang="en-US" dirty="0">
              <a:cs typeface="Calibri"/>
            </a:endParaRPr>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3</a:t>
            </a:fld>
            <a:endParaRPr lang="cs-CZ"/>
          </a:p>
        </p:txBody>
      </p:sp>
    </p:spTree>
    <p:extLst>
      <p:ext uri="{BB962C8B-B14F-4D97-AF65-F5344CB8AC3E}">
        <p14:creationId xmlns:p14="http://schemas.microsoft.com/office/powerpoint/2010/main" val="577249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err="1"/>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14</a:t>
            </a:fld>
            <a:endParaRPr lang="cs-CZ"/>
          </a:p>
        </p:txBody>
      </p:sp>
    </p:spTree>
    <p:extLst>
      <p:ext uri="{BB962C8B-B14F-4D97-AF65-F5344CB8AC3E}">
        <p14:creationId xmlns:p14="http://schemas.microsoft.com/office/powerpoint/2010/main" val="235448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t>Schematický nákres typických komponent ve dvoufotonovém mikroskopu. Tento systém se obvykle skládá z vysoce výkonného pulzního laseru, vysokovýkonného skenovacího mikroskopu a detekčních obvodů s vysokou citlivostí</a:t>
            </a:r>
            <a:endParaRPr lang="cs-CZ"/>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15</a:t>
            </a:fld>
            <a:endParaRPr lang="cs-CZ"/>
          </a:p>
        </p:txBody>
      </p:sp>
    </p:spTree>
    <p:extLst>
      <p:ext uri="{BB962C8B-B14F-4D97-AF65-F5344CB8AC3E}">
        <p14:creationId xmlns:p14="http://schemas.microsoft.com/office/powerpoint/2010/main" val="419476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t>Konfokální mikroskop je využíván při studiu povrchových vlastností materiálů, vyhodnocování testů tvrdosti kovů a plastických materiálů, měření výšky strukturních elementů na </a:t>
            </a:r>
            <a:r>
              <a:rPr lang="en-US" dirty="0">
                <a:hlinkClick r:id="rId3"/>
              </a:rPr>
              <a:t>polovodičových</a:t>
            </a:r>
            <a:r>
              <a:rPr lang="en-US"/>
              <a:t> čipech. V biologii se uplatňuje při </a:t>
            </a:r>
            <a:r>
              <a:rPr lang="en-US" b="1"/>
              <a:t>studiu prostorových struktur buněk</a:t>
            </a:r>
            <a:r>
              <a:rPr lang="en-US"/>
              <a:t> (např. </a:t>
            </a:r>
            <a:r>
              <a:rPr lang="en-US" dirty="0">
                <a:hlinkClick r:id="rId4"/>
              </a:rPr>
              <a:t>cytoskeletu</a:t>
            </a:r>
            <a:r>
              <a:rPr lang="en-US"/>
              <a:t>). S výhodou je možné konfokální mikroskopy použít při studiu architektury neuronových sítí v mozkové tkáni při jejím barvení pomocí </a:t>
            </a:r>
            <a:r>
              <a:rPr lang="en-US" dirty="0">
                <a:hlinkClick r:id="rId5"/>
              </a:rPr>
              <a:t>Golgiho metody</a:t>
            </a:r>
            <a:r>
              <a:rPr lang="en-US"/>
              <a:t>. Také je možné studovat intracelulární </a:t>
            </a:r>
            <a:r>
              <a:rPr lang="en-US" b="1"/>
              <a:t>koncentrace iontů</a:t>
            </a:r>
            <a:r>
              <a:rPr lang="en-US"/>
              <a:t>, měřit </a:t>
            </a:r>
            <a:r>
              <a:rPr lang="en-US" b="1" dirty="0">
                <a:hlinkClick r:id="rId6"/>
              </a:rPr>
              <a:t>membránový potenciál</a:t>
            </a:r>
            <a:r>
              <a:rPr lang="en-US"/>
              <a:t> a intracelulární </a:t>
            </a:r>
            <a:r>
              <a:rPr lang="en-US" b="1" dirty="0">
                <a:hlinkClick r:id="rId7"/>
              </a:rPr>
              <a:t>pH</a:t>
            </a:r>
            <a:r>
              <a:rPr lang="en-US"/>
              <a:t>. Při použití </a:t>
            </a:r>
            <a:r>
              <a:rPr lang="en-US" dirty="0">
                <a:hlinkClick r:id="rId8"/>
              </a:rPr>
              <a:t>imunofluorescenčních</a:t>
            </a:r>
            <a:r>
              <a:rPr lang="en-US"/>
              <a:t> metod je možné studovat např. rozložení receptorů v </a:t>
            </a:r>
            <a:r>
              <a:rPr lang="en-US" dirty="0">
                <a:hlinkClick r:id="rId9"/>
              </a:rPr>
              <a:t>membránách</a:t>
            </a:r>
            <a:r>
              <a:rPr lang="en-US"/>
              <a:t>. V cytologii a cytogenetice se konfokální mikroskop používá při studiu </a:t>
            </a:r>
            <a:r>
              <a:rPr lang="en-US" b="1"/>
              <a:t>topologie buněčného jádra</a:t>
            </a:r>
            <a:r>
              <a:rPr lang="en-US"/>
              <a:t> (vnitřní uspořádání </a:t>
            </a:r>
            <a:r>
              <a:rPr lang="en-US" dirty="0">
                <a:hlinkClick r:id="rId10"/>
              </a:rPr>
              <a:t>chromatinu</a:t>
            </a:r>
            <a:r>
              <a:rPr lang="en-US"/>
              <a:t>).</a:t>
            </a:r>
            <a:endParaRPr lang="cs-CZ"/>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16</a:t>
            </a:fld>
            <a:endParaRPr lang="cs-CZ"/>
          </a:p>
        </p:txBody>
      </p:sp>
    </p:spTree>
    <p:extLst>
      <p:ext uri="{BB962C8B-B14F-4D97-AF65-F5344CB8AC3E}">
        <p14:creationId xmlns:p14="http://schemas.microsoft.com/office/powerpoint/2010/main" val="3623092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18</a:t>
            </a:fld>
            <a:endParaRPr lang="cs-CZ"/>
          </a:p>
        </p:txBody>
      </p:sp>
    </p:spTree>
    <p:extLst>
      <p:ext uri="{BB962C8B-B14F-4D97-AF65-F5344CB8AC3E}">
        <p14:creationId xmlns:p14="http://schemas.microsoft.com/office/powerpoint/2010/main" val="425629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a:solidFill>
                <a:schemeClr val="tx1"/>
              </a:solidFill>
              <a:latin typeface="+mn-lt"/>
              <a:cs typeface="Calibri"/>
            </a:endParaRPr>
          </a:p>
          <a:p>
            <a:endParaRPr lang="cs-CZ" dirty="0"/>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4</a:t>
            </a:fld>
            <a:endParaRPr lang="cs-CZ"/>
          </a:p>
        </p:txBody>
      </p:sp>
    </p:spTree>
    <p:extLst>
      <p:ext uri="{BB962C8B-B14F-4D97-AF65-F5344CB8AC3E}">
        <p14:creationId xmlns:p14="http://schemas.microsoft.com/office/powerpoint/2010/main" val="1573264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pl-PL" dirty="0">
              <a:cs typeface="Calibri"/>
            </a:endParaRPr>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5</a:t>
            </a:fld>
            <a:endParaRPr lang="cs-CZ"/>
          </a:p>
        </p:txBody>
      </p:sp>
    </p:spTree>
    <p:extLst>
      <p:ext uri="{BB962C8B-B14F-4D97-AF65-F5344CB8AC3E}">
        <p14:creationId xmlns:p14="http://schemas.microsoft.com/office/powerpoint/2010/main" val="345713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6</a:t>
            </a:fld>
            <a:endParaRPr lang="cs-CZ"/>
          </a:p>
        </p:txBody>
      </p:sp>
    </p:spTree>
    <p:extLst>
      <p:ext uri="{BB962C8B-B14F-4D97-AF65-F5344CB8AC3E}">
        <p14:creationId xmlns:p14="http://schemas.microsoft.com/office/powerpoint/2010/main" val="341358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err="1"/>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7</a:t>
            </a:fld>
            <a:endParaRPr lang="cs-CZ"/>
          </a:p>
        </p:txBody>
      </p:sp>
    </p:spTree>
    <p:extLst>
      <p:ext uri="{BB962C8B-B14F-4D97-AF65-F5344CB8AC3E}">
        <p14:creationId xmlns:p14="http://schemas.microsoft.com/office/powerpoint/2010/main" val="385575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cs typeface="Calibri"/>
            </a:endParaRPr>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9</a:t>
            </a:fld>
            <a:endParaRPr lang="cs-CZ"/>
          </a:p>
        </p:txBody>
      </p:sp>
    </p:spTree>
    <p:extLst>
      <p:ext uri="{BB962C8B-B14F-4D97-AF65-F5344CB8AC3E}">
        <p14:creationId xmlns:p14="http://schemas.microsoft.com/office/powerpoint/2010/main" val="130370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cs typeface="Calibri"/>
            </a:endParaRPr>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10</a:t>
            </a:fld>
            <a:endParaRPr lang="cs-CZ"/>
          </a:p>
        </p:txBody>
      </p:sp>
    </p:spTree>
    <p:extLst>
      <p:ext uri="{BB962C8B-B14F-4D97-AF65-F5344CB8AC3E}">
        <p14:creationId xmlns:p14="http://schemas.microsoft.com/office/powerpoint/2010/main" val="362603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cs typeface="Calibri"/>
            </a:endParaRPr>
          </a:p>
          <a:p>
            <a:endParaRPr lang="en-US" dirty="0">
              <a:cs typeface="Calibri"/>
            </a:endParaRPr>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12</a:t>
            </a:fld>
            <a:endParaRPr lang="cs-CZ"/>
          </a:p>
        </p:txBody>
      </p:sp>
    </p:spTree>
    <p:extLst>
      <p:ext uri="{BB962C8B-B14F-4D97-AF65-F5344CB8AC3E}">
        <p14:creationId xmlns:p14="http://schemas.microsoft.com/office/powerpoint/2010/main" val="201634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Two-photon excitation depends on the simultaneous absorption of two photons, so the resulting fluorescence emission intensity depends on the square of the excitation intensity keeping signals confined to the focal plane</a:t>
            </a:r>
            <a:endParaRPr lang="cs-CZ" dirty="0"/>
          </a:p>
        </p:txBody>
      </p:sp>
      <p:sp>
        <p:nvSpPr>
          <p:cNvPr id="4" name="Zástupný symbol pro číslo snímku 3"/>
          <p:cNvSpPr>
            <a:spLocks noGrp="1"/>
          </p:cNvSpPr>
          <p:nvPr>
            <p:ph type="sldNum" sz="quarter" idx="5"/>
          </p:nvPr>
        </p:nvSpPr>
        <p:spPr/>
        <p:txBody>
          <a:bodyPr/>
          <a:lstStyle/>
          <a:p>
            <a:fld id="{ACF64330-77B3-45EA-9937-65BE719CD446}" type="slidenum">
              <a:rPr lang="cs-CZ" smtClean="0"/>
              <a:t>13</a:t>
            </a:fld>
            <a:endParaRPr lang="cs-CZ"/>
          </a:p>
        </p:txBody>
      </p:sp>
    </p:spTree>
    <p:extLst>
      <p:ext uri="{BB962C8B-B14F-4D97-AF65-F5344CB8AC3E}">
        <p14:creationId xmlns:p14="http://schemas.microsoft.com/office/powerpoint/2010/main" val="12346269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A300FE5-5F36-405D-A63F-FF681CD64AD0}" type="datetime1">
              <a:rPr lang="cs-CZ" smtClean="0"/>
              <a:t>28.05.2020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9255346" y="2750337"/>
            <a:ext cx="1171888" cy="1356442"/>
          </a:xfrm>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321129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09D1D1D-ABDD-4F74-A9B1-40CC9DA2020D}"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11309"/>
            <a:ext cx="1154151" cy="1090789"/>
          </a:xfrm>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3309115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D4574E1B-8EAC-412A-A2E8-85C7F1E84124}"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11615"/>
            <a:ext cx="1154151" cy="1090789"/>
          </a:xfrm>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97128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4FA3711-EFE9-425F-AE2C-DA8FDFAAE8CC}"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09925"/>
            <a:ext cx="1154151" cy="1090789"/>
          </a:xfrm>
        </p:spPr>
        <p:txBody>
          <a:bodyPr/>
          <a:lstStyle/>
          <a:p>
            <a:fld id="{FD756844-2E58-4CC1-8935-924D3BDCCE10}" type="slidenum">
              <a:rPr lang="cs-CZ" smtClean="0"/>
              <a:t>‹#›</a:t>
            </a:fld>
            <a:endParaRPr lang="cs-CZ"/>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781158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C6C3004-9FE5-4F08-8F47-399A42791F6E}"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09925"/>
            <a:ext cx="1154151" cy="1090789"/>
          </a:xfrm>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4228051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1EBABBF0-2D3F-4BF3-8BE0-6CA2D121D9F7}" type="datetime1">
              <a:rPr lang="cs-CZ" smtClean="0"/>
              <a:t>28.05.2020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596218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E925B5FF-F13A-4F3D-A9E3-9C356DF38C4F}" type="datetime1">
              <a:rPr lang="cs-CZ" smtClean="0"/>
              <a:t>28.05.2020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233358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B9B5655-E01E-40FF-831E-3B24DFD6B1F0}" type="datetime1">
              <a:rPr lang="cs-CZ" smtClean="0"/>
              <a:t>28.05.2020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2177417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E83B6A43-819E-4B86-8E9A-2B9B7219615E}" type="datetime1">
              <a:rPr lang="cs-CZ" smtClean="0"/>
              <a:t>28.05.2020</a:t>
            </a:fld>
            <a:endParaRPr lang="cs-CZ"/>
          </a:p>
        </p:txBody>
      </p:sp>
      <p:sp>
        <p:nvSpPr>
          <p:cNvPr id="5" name="Footer Placeholder 4"/>
          <p:cNvSpPr>
            <a:spLocks noGrp="1"/>
          </p:cNvSpPr>
          <p:nvPr>
            <p:ph type="ftr" sz="quarter" idx="11"/>
          </p:nvPr>
        </p:nvSpPr>
        <p:spPr>
          <a:xfrm>
            <a:off x="680321" y="5936188"/>
            <a:ext cx="6126805" cy="365125"/>
          </a:xfrm>
        </p:spPr>
        <p:txBody>
          <a:bodyPr/>
          <a:lstStyle/>
          <a:p>
            <a:endParaRPr lang="cs-CZ"/>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FD756844-2E58-4CC1-8935-924D3BDCCE10}" type="slidenum">
              <a:rPr lang="cs-CZ" smtClean="0"/>
              <a:t>‹#›</a:t>
            </a:fld>
            <a:endParaRPr lang="cs-CZ"/>
          </a:p>
        </p:txBody>
      </p:sp>
    </p:spTree>
    <p:extLst>
      <p:ext uri="{BB962C8B-B14F-4D97-AF65-F5344CB8AC3E}">
        <p14:creationId xmlns:p14="http://schemas.microsoft.com/office/powerpoint/2010/main" val="315620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F435440-F7A6-49DB-8813-B6BC02A3CD0E}" type="datetime1">
              <a:rPr lang="cs-CZ" smtClean="0"/>
              <a:t>28.05.2020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40961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4C58D77-7B91-403E-B64D-0208FE91E2D0}" type="datetime1">
              <a:rPr lang="cs-CZ" smtClean="0"/>
              <a:t>28.05.2020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10729455" y="2869895"/>
            <a:ext cx="1154151" cy="1090789"/>
          </a:xfrm>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24967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7013030D-ED94-46E2-9E47-D78AE404D0E3}"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39043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80322" y="3030008"/>
            <a:ext cx="4698355" cy="290617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594123" y="3030008"/>
            <a:ext cx="4700059" cy="290617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F25CBBA-7D16-436A-B8C9-71E3F8B10FE3}" type="datetime1">
              <a:rPr lang="cs-CZ" smtClean="0"/>
              <a:t>28.05.2020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928998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F20C4C0-457C-4D62-8505-BDDE13489F16}" type="datetime1">
              <a:rPr lang="cs-CZ" smtClean="0"/>
              <a:t>28.05.2020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29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0293AB8-72D5-4656-8004-45405BAA8581}" type="datetime1">
              <a:rPr lang="cs-CZ" smtClean="0"/>
              <a:t>28.05.2020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94231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ECD80DC-8FCE-4998-A09C-E44CA095D112}" type="datetime1">
              <a:rPr lang="cs-CZ" smtClean="0"/>
              <a:t>28.05.2020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159571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C4EE2FD-AE87-4258-BCFE-BAE6A4555DCF}" type="datetime1">
              <a:rPr lang="cs-CZ" smtClean="0"/>
              <a:t>28.05.2020</a:t>
            </a:fld>
            <a:endParaRPr lang="cs-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D756844-2E58-4CC1-8935-924D3BDCCE10}" type="slidenum">
              <a:rPr lang="cs-CZ" smtClean="0"/>
              <a:t>‹#›</a:t>
            </a:fld>
            <a:endParaRPr lang="cs-CZ"/>
          </a:p>
        </p:txBody>
      </p:sp>
    </p:spTree>
    <p:extLst>
      <p:ext uri="{BB962C8B-B14F-4D97-AF65-F5344CB8AC3E}">
        <p14:creationId xmlns:p14="http://schemas.microsoft.com/office/powerpoint/2010/main" val="359206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98AC3E-A147-4057-84CC-5DC7DB1004D9}" type="datetime1">
              <a:rPr lang="cs-CZ" smtClean="0"/>
              <a:t>28.05.2020</a:t>
            </a:fld>
            <a:endParaRPr lang="cs-CZ"/>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FD756844-2E58-4CC1-8935-924D3BDCCE10}" type="slidenum">
              <a:rPr lang="cs-CZ" smtClean="0"/>
              <a:t>‹#›</a:t>
            </a:fld>
            <a:endParaRPr lang="cs-CZ"/>
          </a:p>
        </p:txBody>
      </p:sp>
    </p:spTree>
    <p:extLst>
      <p:ext uri="{BB962C8B-B14F-4D97-AF65-F5344CB8AC3E}">
        <p14:creationId xmlns:p14="http://schemas.microsoft.com/office/powerpoint/2010/main" val="3408367668"/>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diagramQuickStyle" Target="../diagrams/quickStyle8.xml"/><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Layout" Target="../diagrams/layout8.xml"/><Relationship Id="rId11" Type="http://schemas.microsoft.com/office/2007/relationships/hdphoto" Target="../media/hdphoto1.wdp"/><Relationship Id="rId5" Type="http://schemas.openxmlformats.org/officeDocument/2006/relationships/diagramData" Target="../diagrams/data8.xml"/><Relationship Id="rId10" Type="http://schemas.openxmlformats.org/officeDocument/2006/relationships/image" Target="../media/image20.png"/><Relationship Id="rId4" Type="http://schemas.openxmlformats.org/officeDocument/2006/relationships/image" Target="../media/image3.png"/><Relationship Id="rId9" Type="http://schemas.microsoft.com/office/2007/relationships/diagramDrawing" Target="../diagrams/drawing8.xml"/><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png"/><Relationship Id="rId7" Type="http://schemas.openxmlformats.org/officeDocument/2006/relationships/diagramQuickStyle" Target="../diagrams/quickStyle9.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4.jpeg"/><Relationship Id="rId7" Type="http://schemas.openxmlformats.org/officeDocument/2006/relationships/diagramColors" Target="../diagrams/colors1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6.png"/><Relationship Id="rId7" Type="http://schemas.openxmlformats.org/officeDocument/2006/relationships/diagramColors" Target="../diagrams/colors1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7.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image" Target="../media/image35.svg"/><Relationship Id="rId3" Type="http://schemas.openxmlformats.org/officeDocument/2006/relationships/image" Target="../media/image2.png"/><Relationship Id="rId7" Type="http://schemas.openxmlformats.org/officeDocument/2006/relationships/diagramColors" Target="../diagrams/colors13.xml"/><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image" Target="../media/image34.svg"/><Relationship Id="rId5" Type="http://schemas.openxmlformats.org/officeDocument/2006/relationships/diagramLayout" Target="../diagrams/layout13.xml"/><Relationship Id="rId10" Type="http://schemas.microsoft.com/office/2007/relationships/hdphoto" Target="../media/hdphoto1.wdp"/><Relationship Id="rId4" Type="http://schemas.openxmlformats.org/officeDocument/2006/relationships/diagramData" Target="../diagrams/data13.xml"/><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hyperlink" Target="https://ibidi.com/content/217-two-photon-microscopy" TargetMode="External"/><Relationship Id="rId13" Type="http://schemas.openxmlformats.org/officeDocument/2006/relationships/hyperlink" Target="http://web.mit.edu/solab/Documents/Assets/So-2PF%20light%20microscopy.pdf?fbclid=IwAR2kq4h-kLj3Lu1I1O9j_cBXNnlz7p_M9vllf4uEVutwZst50HFCYNqplns" TargetMode="External"/><Relationship Id="rId3" Type="http://schemas.openxmlformats.org/officeDocument/2006/relationships/image" Target="../media/image2.png"/><Relationship Id="rId7" Type="http://schemas.openxmlformats.org/officeDocument/2006/relationships/hyperlink" Target="http://www.botanika.upol.cz/atlasy/confmicro/fluorochroms.php" TargetMode="External"/><Relationship Id="rId12" Type="http://schemas.openxmlformats.org/officeDocument/2006/relationships/hyperlink" Target="http://zeiss-campus.magnet.fsu.edu/articles/spinningdisk/introduction.html" TargetMode="External"/><Relationship Id="rId2" Type="http://schemas.openxmlformats.org/officeDocument/2006/relationships/image" Target="../media/image1.png"/><Relationship Id="rId16"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hyperlink" Target="https://www.slideshare.net/MLml3/confocal-microscopy-60458186" TargetMode="External"/><Relationship Id="rId11" Type="http://schemas.openxmlformats.org/officeDocument/2006/relationships/hyperlink" Target="https://www.cell.com/neuron/comments/S0896-6273(06)00411-9" TargetMode="External"/><Relationship Id="rId5" Type="http://schemas.openxmlformats.org/officeDocument/2006/relationships/hyperlink" Target="https://cdn.southampton.ac.uk/assets/imported/transforms/content-block/UsefulDownloads_Download/EAA2CA3E29A845709A8224D05DB9CD40/GroupConfocalWeb.pdf" TargetMode="External"/><Relationship Id="rId15" Type="http://schemas.openxmlformats.org/officeDocument/2006/relationships/image" Target="../media/image34.png"/><Relationship Id="rId10" Type="http://schemas.openxmlformats.org/officeDocument/2006/relationships/hyperlink" Target="https://www.researchgate.net/figure/Differences-between-wide-field-confocal-and-multiphoton-microscopy-approaches-a_fig2_299444264" TargetMode="External"/><Relationship Id="rId4" Type="http://schemas.openxmlformats.org/officeDocument/2006/relationships/hyperlink" Target="https://www.olympus-lifescience.com/en/microscope-resource/primer/techniques/confocal/confocalintro/" TargetMode="External"/><Relationship Id="rId9" Type="http://schemas.openxmlformats.org/officeDocument/2006/relationships/hyperlink" Target="https://www.olympus-lifescience.com/en/microscope-resource/primer/techniques/confocal/applications/multiphoton/" TargetMode="External"/><Relationship Id="rId14" Type="http://schemas.openxmlformats.org/officeDocument/2006/relationships/hyperlink" Target="http://quantummadesimple.com"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png"/><Relationship Id="rId7" Type="http://schemas.openxmlformats.org/officeDocument/2006/relationships/diagramQuickStyle" Target="../diagrams/quickStyle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png"/><Relationship Id="rId7" Type="http://schemas.openxmlformats.org/officeDocument/2006/relationships/diagramLayout" Target="../diagrams/layout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2.png"/><Relationship Id="rId10" Type="http://schemas.microsoft.com/office/2007/relationships/diagramDrawing" Target="../diagrams/drawing4.xml"/><Relationship Id="rId4" Type="http://schemas.openxmlformats.org/officeDocument/2006/relationships/image" Target="../media/image12.jpeg"/><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9F9AB-046D-4BFE-B516-5F00F873FD43}"/>
              </a:ext>
            </a:extLst>
          </p:cNvPr>
          <p:cNvSpPr>
            <a:spLocks noGrp="1"/>
          </p:cNvSpPr>
          <p:nvPr>
            <p:ph type="ctrTitle"/>
          </p:nvPr>
        </p:nvSpPr>
        <p:spPr/>
        <p:txBody>
          <a:bodyPr anchor="ctr">
            <a:noAutofit/>
          </a:bodyPr>
          <a:lstStyle/>
          <a:p>
            <a:pPr algn="ctr"/>
            <a:r>
              <a:rPr lang="cs-CZ" sz="4000" dirty="0">
                <a:ln w="0"/>
                <a:effectLst>
                  <a:outerShdw blurRad="38100" dist="19050" dir="2700000" algn="tl" rotWithShape="0">
                    <a:schemeClr val="dk1">
                      <a:alpha val="40000"/>
                    </a:schemeClr>
                  </a:outerShdw>
                </a:effectLst>
              </a:rPr>
              <a:t>KONFOKÁLNÍ </a:t>
            </a:r>
            <a:br>
              <a:rPr lang="cs-CZ" sz="4000" dirty="0">
                <a:ln w="0"/>
                <a:effectLst>
                  <a:outerShdw blurRad="38100" dist="19050" dir="2700000" algn="tl" rotWithShape="0">
                    <a:schemeClr val="dk1">
                      <a:alpha val="40000"/>
                    </a:schemeClr>
                  </a:outerShdw>
                </a:effectLst>
              </a:rPr>
            </a:br>
            <a:r>
              <a:rPr lang="cs-CZ" sz="4000" dirty="0">
                <a:ln w="0"/>
                <a:effectLst>
                  <a:outerShdw blurRad="38100" dist="19050" dir="2700000" algn="tl" rotWithShape="0">
                    <a:schemeClr val="dk1">
                      <a:alpha val="40000"/>
                    </a:schemeClr>
                  </a:outerShdw>
                </a:effectLst>
              </a:rPr>
              <a:t>&amp; </a:t>
            </a:r>
            <a:br>
              <a:rPr lang="cs-CZ" sz="4000" dirty="0">
                <a:ln w="0"/>
                <a:effectLst>
                  <a:outerShdw blurRad="38100" dist="19050" dir="2700000" algn="tl" rotWithShape="0">
                    <a:schemeClr val="dk1">
                      <a:alpha val="40000"/>
                    </a:schemeClr>
                  </a:outerShdw>
                </a:effectLst>
              </a:rPr>
            </a:br>
            <a:r>
              <a:rPr lang="cs-CZ" sz="4000" dirty="0">
                <a:ln w="0"/>
                <a:effectLst>
                  <a:outerShdw blurRad="38100" dist="19050" dir="2700000" algn="tl" rotWithShape="0">
                    <a:schemeClr val="dk1">
                      <a:alpha val="40000"/>
                    </a:schemeClr>
                  </a:outerShdw>
                </a:effectLst>
              </a:rPr>
              <a:t>DVOUFOTONOVÁ MIKROSKOPIE</a:t>
            </a:r>
          </a:p>
        </p:txBody>
      </p:sp>
      <p:sp>
        <p:nvSpPr>
          <p:cNvPr id="3" name="Podnadpis 2">
            <a:extLst>
              <a:ext uri="{FF2B5EF4-FFF2-40B4-BE49-F238E27FC236}">
                <a16:creationId xmlns:a16="http://schemas.microsoft.com/office/drawing/2014/main" id="{5DBDA2CD-C584-4AC1-A1EA-5B6FBB6D7FB8}"/>
              </a:ext>
            </a:extLst>
          </p:cNvPr>
          <p:cNvSpPr>
            <a:spLocks noGrp="1"/>
          </p:cNvSpPr>
          <p:nvPr>
            <p:ph type="subTitle" idx="1"/>
          </p:nvPr>
        </p:nvSpPr>
        <p:spPr>
          <a:xfrm>
            <a:off x="6923544" y="4423068"/>
            <a:ext cx="5268456" cy="1117687"/>
          </a:xfrm>
        </p:spPr>
        <p:txBody>
          <a:bodyPr vert="horz" lIns="91440" tIns="45720" rIns="91440" bIns="45720" rtlCol="0" anchor="t">
            <a:normAutofit/>
          </a:bodyPr>
          <a:lstStyle/>
          <a:p>
            <a:r>
              <a:rPr lang="cs-CZ" sz="1700" dirty="0"/>
              <a:t>Magdalena </a:t>
            </a:r>
            <a:r>
              <a:rPr lang="cs-CZ" sz="1700" dirty="0" err="1"/>
              <a:t>Tylichová</a:t>
            </a:r>
            <a:endParaRPr lang="cs-CZ" dirty="0"/>
          </a:p>
          <a:p>
            <a:r>
              <a:rPr lang="cs-CZ" sz="1700" dirty="0"/>
              <a:t>Nanotechnologie</a:t>
            </a:r>
          </a:p>
          <a:p>
            <a:r>
              <a:rPr lang="cs-CZ" sz="1700" dirty="0"/>
              <a:t>2020</a:t>
            </a:r>
          </a:p>
        </p:txBody>
      </p:sp>
      <p:pic>
        <p:nvPicPr>
          <p:cNvPr id="1026" name="Picture 2" descr="Logotypy | JVS UP"/>
          <p:cNvPicPr>
            <a:picLocks noChangeAspect="1" noChangeArrowheads="1"/>
          </p:cNvPicPr>
          <p:nvPr/>
        </p:nvPicPr>
        <p:blipFill rotWithShape="1">
          <a:blip r:embed="rId2">
            <a:extLst>
              <a:ext uri="{28A0092B-C50C-407E-A947-70E740481C1C}">
                <a14:useLocalDpi xmlns:a14="http://schemas.microsoft.com/office/drawing/2010/main" val="0"/>
              </a:ext>
            </a:extLst>
          </a:blip>
          <a:srcRect l="5003" r="14770"/>
          <a:stretch/>
        </p:blipFill>
        <p:spPr bwMode="auto">
          <a:xfrm>
            <a:off x="9100458" y="2583542"/>
            <a:ext cx="3091542" cy="166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566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D93E44-AACC-4D11-BEAB-EFDA71ACF7E4}"/>
              </a:ext>
            </a:extLst>
          </p:cNvPr>
          <p:cNvSpPr>
            <a:spLocks noGrp="1"/>
          </p:cNvSpPr>
          <p:nvPr>
            <p:ph type="title"/>
          </p:nvPr>
        </p:nvSpPr>
        <p:spPr>
          <a:xfrm>
            <a:off x="680321" y="753228"/>
            <a:ext cx="9613861" cy="1080938"/>
          </a:xfrm>
        </p:spPr>
        <p:txBody>
          <a:bodyPr>
            <a:normAutofit/>
          </a:bodyPr>
          <a:lstStyle/>
          <a:p>
            <a:r>
              <a:rPr lang="cs-CZ"/>
              <a:t>Využití</a:t>
            </a:r>
          </a:p>
        </p:txBody>
      </p:sp>
      <p:graphicFrame>
        <p:nvGraphicFramePr>
          <p:cNvPr id="732" name="Zástupný obsah 729">
            <a:extLst>
              <a:ext uri="{FF2B5EF4-FFF2-40B4-BE49-F238E27FC236}">
                <a16:creationId xmlns:a16="http://schemas.microsoft.com/office/drawing/2014/main" id="{FAD744AB-8CE6-45A7-9FE8-E210587808F5}"/>
              </a:ext>
            </a:extLst>
          </p:cNvPr>
          <p:cNvGraphicFramePr>
            <a:graphicFrameLocks noGrp="1"/>
          </p:cNvGraphicFramePr>
          <p:nvPr>
            <p:ph idx="1"/>
            <p:extLst>
              <p:ext uri="{D42A27DB-BD31-4B8C-83A1-F6EECF244321}">
                <p14:modId xmlns:p14="http://schemas.microsoft.com/office/powerpoint/2010/main" val="2500419447"/>
              </p:ext>
            </p:extLst>
          </p:nvPr>
        </p:nvGraphicFramePr>
        <p:xfrm>
          <a:off x="149076" y="1891102"/>
          <a:ext cx="11865809" cy="4777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473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3" name="Picture 15">
            <a:extLst>
              <a:ext uri="{FF2B5EF4-FFF2-40B4-BE49-F238E27FC236}">
                <a16:creationId xmlns:a16="http://schemas.microsoft.com/office/drawing/2014/main" id="{8100D021-ED8E-4951-8376-73996A82CD4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7">
            <a:extLst>
              <a:ext uri="{FF2B5EF4-FFF2-40B4-BE49-F238E27FC236}">
                <a16:creationId xmlns:a16="http://schemas.microsoft.com/office/drawing/2014/main" id="{46FE219C-22F7-4734-B3C1-28E70390CE17}"/>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5" name="Picture 19">
            <a:extLst>
              <a:ext uri="{FF2B5EF4-FFF2-40B4-BE49-F238E27FC236}">
                <a16:creationId xmlns:a16="http://schemas.microsoft.com/office/drawing/2014/main" id="{EF2EC4B6-5524-4806-8575-59DB6B8F81C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21">
            <a:extLst>
              <a:ext uri="{FF2B5EF4-FFF2-40B4-BE49-F238E27FC236}">
                <a16:creationId xmlns:a16="http://schemas.microsoft.com/office/drawing/2014/main" id="{AD50BBC6-5944-49AE-A819-558AB05AB1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23">
            <a:extLst>
              <a:ext uri="{FF2B5EF4-FFF2-40B4-BE49-F238E27FC236}">
                <a16:creationId xmlns:a16="http://schemas.microsoft.com/office/drawing/2014/main" id="{4F2E428D-A109-43BE-8AC2-C83EF031EF7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B2A773CA-28F4-49C2-BFA3-49A5867C7A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5D7C72BA-4476-4E4B-BC37-9A75FD0C5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3009A16D-868B-4145-BBC6-555098537E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992EB33-38E1-4175-8EE2-9BB8CC159C7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34" name="Rectangle 33">
            <a:extLst>
              <a:ext uri="{FF2B5EF4-FFF2-40B4-BE49-F238E27FC236}">
                <a16:creationId xmlns:a16="http://schemas.microsoft.com/office/drawing/2014/main" id="{2DCAE5CF-5D29-4779-83E1-BDB64E4F30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Zástupný obsah 8">
            <a:extLst>
              <a:ext uri="{FF2B5EF4-FFF2-40B4-BE49-F238E27FC236}">
                <a16:creationId xmlns:a16="http://schemas.microsoft.com/office/drawing/2014/main" id="{2B3F3219-393B-4B4E-843B-AABDA7F456E3}"/>
              </a:ext>
            </a:extLst>
          </p:cNvPr>
          <p:cNvGraphicFramePr>
            <a:graphicFrameLocks noGrp="1"/>
          </p:cNvGraphicFramePr>
          <p:nvPr>
            <p:ph idx="4294967295"/>
            <p:extLst>
              <p:ext uri="{D42A27DB-BD31-4B8C-83A1-F6EECF244321}">
                <p14:modId xmlns:p14="http://schemas.microsoft.com/office/powerpoint/2010/main" val="2812046303"/>
              </p:ext>
            </p:extLst>
          </p:nvPr>
        </p:nvGraphicFramePr>
        <p:xfrm>
          <a:off x="5065678" y="609599"/>
          <a:ext cx="7021407" cy="60077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9" name="Grafický objekt 49" descr="Symbol zvednutého palce">
            <a:extLst>
              <a:ext uri="{FF2B5EF4-FFF2-40B4-BE49-F238E27FC236}">
                <a16:creationId xmlns:a16="http://schemas.microsoft.com/office/drawing/2014/main" id="{899C2AB2-7D7F-49DE-BA4D-8499B4186909}"/>
              </a:ext>
            </a:extLst>
          </p:cNvPr>
          <p:cNvPicPr>
            <a:picLocks noChangeAspect="1"/>
          </p:cNvPicPr>
          <p:nvPr/>
        </p:nvPicPr>
        <p:blipFill>
          <a:blip r:embed="rId10">
            <a:duotone>
              <a:prstClr val="black"/>
              <a:schemeClr val="accent3">
                <a:tint val="45000"/>
                <a:satMod val="400000"/>
              </a:schemeClr>
            </a:duotone>
            <a:extLst>
              <a:ext uri="{BEBA8EAE-BF5A-486C-A8C5-ECC9F3942E4B}">
                <a14:imgProps xmlns:a14="http://schemas.microsoft.com/office/drawing/2010/main">
                  <a14:imgLayer r:embed="rId11">
                    <a14:imgEffect>
                      <a14:colorTemperature colorTemp="9479"/>
                    </a14:imgEffect>
                    <a14:imgEffect>
                      <a14:saturation sat="36000"/>
                    </a14:imgEffect>
                  </a14:imgLayer>
                </a14:imgProps>
              </a:ext>
              <a:ext uri="{96DAC541-7B7A-43D3-8B79-37D633B846F1}">
                <asvg:svgBlip xmlns="" xmlns:asvg="http://schemas.microsoft.com/office/drawing/2016/SVG/main" r:embed="rId12"/>
              </a:ext>
            </a:extLst>
          </a:blip>
          <a:stretch>
            <a:fillRect/>
          </a:stretch>
        </p:blipFill>
        <p:spPr>
          <a:xfrm>
            <a:off x="341671" y="2000865"/>
            <a:ext cx="1995948" cy="1995948"/>
          </a:xfrm>
          <a:prstGeom prst="rect">
            <a:avLst/>
          </a:prstGeom>
        </p:spPr>
      </p:pic>
      <p:pic>
        <p:nvPicPr>
          <p:cNvPr id="50" name="Grafický objekt 50" descr="Palec dolů">
            <a:extLst>
              <a:ext uri="{FF2B5EF4-FFF2-40B4-BE49-F238E27FC236}">
                <a16:creationId xmlns:a16="http://schemas.microsoft.com/office/drawing/2014/main" id="{6D13F181-ABEF-4757-A96C-B33B53F42DAA}"/>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2561611" y="2979483"/>
            <a:ext cx="2008238" cy="2008238"/>
          </a:xfrm>
          <a:prstGeom prst="rect">
            <a:avLst/>
          </a:prstGeom>
        </p:spPr>
      </p:pic>
    </p:spTree>
    <p:extLst>
      <p:ext uri="{BB962C8B-B14F-4D97-AF65-F5344CB8AC3E}">
        <p14:creationId xmlns:p14="http://schemas.microsoft.com/office/powerpoint/2010/main" val="812866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B2A773CA-28F4-49C2-BFA3-49A5867C7A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5D7C72BA-4476-4E4B-BC37-9A75FD0C5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9" name="Rectangle 68">
            <a:extLst>
              <a:ext uri="{FF2B5EF4-FFF2-40B4-BE49-F238E27FC236}">
                <a16:creationId xmlns:a16="http://schemas.microsoft.com/office/drawing/2014/main" id="{3009A16D-868B-4145-BBC6-555098537E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3992EB33-38E1-4175-8EE2-9BB8CC159C7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73" name="Rectangle 72">
            <a:extLst>
              <a:ext uri="{FF2B5EF4-FFF2-40B4-BE49-F238E27FC236}">
                <a16:creationId xmlns:a16="http://schemas.microsoft.com/office/drawing/2014/main" id="{2DCAE5CF-5D29-4779-83E1-BDB64E4F30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B5AC706E-3141-49F0-9CB5-17B49D6E41AD}"/>
              </a:ext>
            </a:extLst>
          </p:cNvPr>
          <p:cNvSpPr>
            <a:spLocks noGrp="1"/>
          </p:cNvSpPr>
          <p:nvPr>
            <p:ph type="title"/>
          </p:nvPr>
        </p:nvSpPr>
        <p:spPr>
          <a:xfrm>
            <a:off x="680321" y="2063262"/>
            <a:ext cx="3739279" cy="2661052"/>
          </a:xfrm>
        </p:spPr>
        <p:txBody>
          <a:bodyPr>
            <a:normAutofit/>
          </a:bodyPr>
          <a:lstStyle/>
          <a:p>
            <a:pPr algn="r"/>
            <a:r>
              <a:rPr lang="cs-CZ" sz="3700"/>
              <a:t>DVOUFOTONOVÁ MIKROSKOPIE</a:t>
            </a:r>
          </a:p>
        </p:txBody>
      </p:sp>
      <p:graphicFrame>
        <p:nvGraphicFramePr>
          <p:cNvPr id="61" name="Zástupný obsah 2">
            <a:extLst>
              <a:ext uri="{FF2B5EF4-FFF2-40B4-BE49-F238E27FC236}">
                <a16:creationId xmlns:a16="http://schemas.microsoft.com/office/drawing/2014/main" id="{FE71D9BD-E275-452A-B6BD-94B53E9B0AF8}"/>
              </a:ext>
            </a:extLst>
          </p:cNvPr>
          <p:cNvGraphicFramePr>
            <a:graphicFrameLocks noGrp="1"/>
          </p:cNvGraphicFramePr>
          <p:nvPr>
            <p:ph idx="1"/>
            <p:extLst>
              <p:ext uri="{D42A27DB-BD31-4B8C-83A1-F6EECF244321}">
                <p14:modId xmlns:p14="http://schemas.microsoft.com/office/powerpoint/2010/main" val="1505853278"/>
              </p:ext>
            </p:extLst>
          </p:nvPr>
        </p:nvGraphicFramePr>
        <p:xfrm>
          <a:off x="5202604" y="105228"/>
          <a:ext cx="6747555" cy="6647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57416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BF6F70-4B9A-4D12-ADA7-3902C69C163D}"/>
              </a:ext>
            </a:extLst>
          </p:cNvPr>
          <p:cNvSpPr>
            <a:spLocks noGrp="1"/>
          </p:cNvSpPr>
          <p:nvPr>
            <p:ph type="title"/>
          </p:nvPr>
        </p:nvSpPr>
        <p:spPr/>
        <p:txBody>
          <a:bodyPr/>
          <a:lstStyle/>
          <a:p>
            <a:r>
              <a:rPr lang="cs-CZ" dirty="0" err="1"/>
              <a:t>Dvoufotonová</a:t>
            </a:r>
            <a:r>
              <a:rPr lang="cs-CZ" dirty="0"/>
              <a:t> excitace</a:t>
            </a:r>
          </a:p>
        </p:txBody>
      </p:sp>
      <p:pic>
        <p:nvPicPr>
          <p:cNvPr id="5" name="Obrázek 5" descr="Obsah obrázku text, mapa&#10;&#10;Popis vygenerovaný s velmi vysokou mírou spolehlivosti">
            <a:extLst>
              <a:ext uri="{FF2B5EF4-FFF2-40B4-BE49-F238E27FC236}">
                <a16:creationId xmlns:a16="http://schemas.microsoft.com/office/drawing/2014/main" id="{5BDD2CC6-7444-4D5E-BD6B-32713D89ABF8}"/>
              </a:ext>
            </a:extLst>
          </p:cNvPr>
          <p:cNvPicPr>
            <a:picLocks noChangeAspect="1"/>
          </p:cNvPicPr>
          <p:nvPr/>
        </p:nvPicPr>
        <p:blipFill>
          <a:blip r:embed="rId3"/>
          <a:stretch>
            <a:fillRect/>
          </a:stretch>
        </p:blipFill>
        <p:spPr>
          <a:xfrm>
            <a:off x="163712" y="2118957"/>
            <a:ext cx="6885602" cy="4206328"/>
          </a:xfrm>
          <a:prstGeom prst="rect">
            <a:avLst/>
          </a:prstGeom>
          <a:ln>
            <a:noFill/>
          </a:ln>
          <a:effectLst>
            <a:outerShdw blurRad="76200" dist="63500" dir="5040000" algn="tl" rotWithShape="0">
              <a:srgbClr val="000000">
                <a:alpha val="41000"/>
              </a:srgbClr>
            </a:outerShdw>
          </a:effectLst>
        </p:spPr>
      </p:pic>
      <p:pic>
        <p:nvPicPr>
          <p:cNvPr id="3" name="Obrázek 3">
            <a:extLst>
              <a:ext uri="{FF2B5EF4-FFF2-40B4-BE49-F238E27FC236}">
                <a16:creationId xmlns:a16="http://schemas.microsoft.com/office/drawing/2014/main" id="{0978E34F-3AA5-436A-9249-EB9FE4C8B35A}"/>
              </a:ext>
            </a:extLst>
          </p:cNvPr>
          <p:cNvPicPr>
            <a:picLocks noChangeAspect="1"/>
          </p:cNvPicPr>
          <p:nvPr/>
        </p:nvPicPr>
        <p:blipFill rotWithShape="1">
          <a:blip r:embed="rId4"/>
          <a:srcRect t="46681" r="599" b="-442"/>
          <a:stretch/>
        </p:blipFill>
        <p:spPr>
          <a:xfrm>
            <a:off x="7254815" y="2115544"/>
            <a:ext cx="4770425" cy="4211422"/>
          </a:xfrm>
          <a:prstGeom prst="rect">
            <a:avLst/>
          </a:prstGeom>
        </p:spPr>
      </p:pic>
    </p:spTree>
    <p:extLst>
      <p:ext uri="{BB962C8B-B14F-4D97-AF65-F5344CB8AC3E}">
        <p14:creationId xmlns:p14="http://schemas.microsoft.com/office/powerpoint/2010/main" val="4041584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0CC686-2B9A-46A9-9479-745DCBA37437}"/>
              </a:ext>
            </a:extLst>
          </p:cNvPr>
          <p:cNvSpPr>
            <a:spLocks noGrp="1"/>
          </p:cNvSpPr>
          <p:nvPr>
            <p:ph type="title"/>
          </p:nvPr>
        </p:nvSpPr>
        <p:spPr/>
        <p:txBody>
          <a:bodyPr/>
          <a:lstStyle/>
          <a:p>
            <a:r>
              <a:rPr lang="cs-CZ" dirty="0"/>
              <a:t>Princip</a:t>
            </a:r>
          </a:p>
        </p:txBody>
      </p:sp>
      <p:pic>
        <p:nvPicPr>
          <p:cNvPr id="4" name="Obrázek 4" descr="Obsah obrázku text, mapa&#10;&#10;Popis vygenerovaný s velmi vysokou mírou spolehlivosti">
            <a:extLst>
              <a:ext uri="{FF2B5EF4-FFF2-40B4-BE49-F238E27FC236}">
                <a16:creationId xmlns:a16="http://schemas.microsoft.com/office/drawing/2014/main" id="{2C0EE480-ACB0-483C-A302-54113C5BC4D6}"/>
              </a:ext>
            </a:extLst>
          </p:cNvPr>
          <p:cNvPicPr>
            <a:picLocks noChangeAspect="1"/>
          </p:cNvPicPr>
          <p:nvPr/>
        </p:nvPicPr>
        <p:blipFill rotWithShape="1">
          <a:blip r:embed="rId3"/>
          <a:srcRect b="65633"/>
          <a:stretch/>
        </p:blipFill>
        <p:spPr>
          <a:xfrm>
            <a:off x="8369965" y="2129750"/>
            <a:ext cx="3627242" cy="1492237"/>
          </a:xfrm>
          <a:prstGeom prst="rect">
            <a:avLst/>
          </a:prstGeom>
        </p:spPr>
      </p:pic>
      <p:graphicFrame>
        <p:nvGraphicFramePr>
          <p:cNvPr id="5" name="Diagram 5">
            <a:extLst>
              <a:ext uri="{FF2B5EF4-FFF2-40B4-BE49-F238E27FC236}">
                <a16:creationId xmlns:a16="http://schemas.microsoft.com/office/drawing/2014/main" id="{F9D48D19-6534-41E3-999A-DF21C08C249E}"/>
              </a:ext>
            </a:extLst>
          </p:cNvPr>
          <p:cNvGraphicFramePr/>
          <p:nvPr>
            <p:extLst>
              <p:ext uri="{D42A27DB-BD31-4B8C-83A1-F6EECF244321}">
                <p14:modId xmlns:p14="http://schemas.microsoft.com/office/powerpoint/2010/main" val="3683607248"/>
              </p:ext>
            </p:extLst>
          </p:nvPr>
        </p:nvGraphicFramePr>
        <p:xfrm>
          <a:off x="473630" y="1722972"/>
          <a:ext cx="7625342" cy="5023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1" name="Obrázek 11" descr="Obsah obrázku text, mapa&#10;&#10;Popis vygenerovaný s velmi vysokou mírou spolehlivosti">
            <a:extLst>
              <a:ext uri="{FF2B5EF4-FFF2-40B4-BE49-F238E27FC236}">
                <a16:creationId xmlns:a16="http://schemas.microsoft.com/office/drawing/2014/main" id="{10DFC542-791E-49BE-A99B-8F2350781CFF}"/>
              </a:ext>
            </a:extLst>
          </p:cNvPr>
          <p:cNvPicPr>
            <a:picLocks noChangeAspect="1"/>
          </p:cNvPicPr>
          <p:nvPr/>
        </p:nvPicPr>
        <p:blipFill>
          <a:blip r:embed="rId9"/>
          <a:stretch>
            <a:fillRect/>
          </a:stretch>
        </p:blipFill>
        <p:spPr>
          <a:xfrm>
            <a:off x="8367840" y="3675784"/>
            <a:ext cx="3634750" cy="3051142"/>
          </a:xfrm>
          <a:prstGeom prst="rect">
            <a:avLst/>
          </a:prstGeom>
        </p:spPr>
      </p:pic>
    </p:spTree>
    <p:extLst>
      <p:ext uri="{BB962C8B-B14F-4D97-AF65-F5344CB8AC3E}">
        <p14:creationId xmlns:p14="http://schemas.microsoft.com/office/powerpoint/2010/main" val="2925022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F4935-F2FB-45E5-BAF9-51A83E73B89D}"/>
              </a:ext>
            </a:extLst>
          </p:cNvPr>
          <p:cNvSpPr>
            <a:spLocks noGrp="1"/>
          </p:cNvSpPr>
          <p:nvPr>
            <p:ph type="title"/>
          </p:nvPr>
        </p:nvSpPr>
        <p:spPr/>
        <p:txBody>
          <a:bodyPr/>
          <a:lstStyle/>
          <a:p>
            <a:r>
              <a:rPr lang="cs-CZ"/>
              <a:t>Instrumentace</a:t>
            </a:r>
          </a:p>
        </p:txBody>
      </p:sp>
      <p:graphicFrame>
        <p:nvGraphicFramePr>
          <p:cNvPr id="6" name="Diagram 6">
            <a:extLst>
              <a:ext uri="{FF2B5EF4-FFF2-40B4-BE49-F238E27FC236}">
                <a16:creationId xmlns:a16="http://schemas.microsoft.com/office/drawing/2014/main" id="{8F3FF5DA-62DC-46A0-B2AE-F2F8515DDACC}"/>
              </a:ext>
            </a:extLst>
          </p:cNvPr>
          <p:cNvGraphicFramePr/>
          <p:nvPr>
            <p:extLst>
              <p:ext uri="{D42A27DB-BD31-4B8C-83A1-F6EECF244321}">
                <p14:modId xmlns:p14="http://schemas.microsoft.com/office/powerpoint/2010/main" val="1988469929"/>
              </p:ext>
            </p:extLst>
          </p:nvPr>
        </p:nvGraphicFramePr>
        <p:xfrm>
          <a:off x="478971" y="2002971"/>
          <a:ext cx="6297634" cy="4615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Obrázek 11" descr="Obsah obrázku text, mapa&#10;&#10;Popis vygenerovaný s velmi vysokou mírou spolehlivosti">
            <a:extLst>
              <a:ext uri="{FF2B5EF4-FFF2-40B4-BE49-F238E27FC236}">
                <a16:creationId xmlns:a16="http://schemas.microsoft.com/office/drawing/2014/main" id="{FB4DB020-918A-44D7-9FA1-B32C66DC930B}"/>
              </a:ext>
            </a:extLst>
          </p:cNvPr>
          <p:cNvPicPr>
            <a:picLocks noChangeAspect="1"/>
          </p:cNvPicPr>
          <p:nvPr/>
        </p:nvPicPr>
        <p:blipFill>
          <a:blip r:embed="rId8"/>
          <a:stretch>
            <a:fillRect/>
          </a:stretch>
        </p:blipFill>
        <p:spPr>
          <a:xfrm>
            <a:off x="7081406" y="2137798"/>
            <a:ext cx="4791280" cy="4480716"/>
          </a:xfrm>
          <a:prstGeom prst="rect">
            <a:avLst/>
          </a:prstGeom>
        </p:spPr>
      </p:pic>
    </p:spTree>
    <p:extLst>
      <p:ext uri="{BB962C8B-B14F-4D97-AF65-F5344CB8AC3E}">
        <p14:creationId xmlns:p14="http://schemas.microsoft.com/office/powerpoint/2010/main" val="41624833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D93E44-AACC-4D11-BEAB-EFDA71ACF7E4}"/>
              </a:ext>
            </a:extLst>
          </p:cNvPr>
          <p:cNvSpPr>
            <a:spLocks noGrp="1"/>
          </p:cNvSpPr>
          <p:nvPr>
            <p:ph type="title"/>
          </p:nvPr>
        </p:nvSpPr>
        <p:spPr/>
        <p:txBody>
          <a:bodyPr/>
          <a:lstStyle/>
          <a:p>
            <a:r>
              <a:rPr lang="cs-CZ"/>
              <a:t>Využití</a:t>
            </a:r>
          </a:p>
        </p:txBody>
      </p:sp>
      <p:pic>
        <p:nvPicPr>
          <p:cNvPr id="5" name="Obrázek 5" descr="Obsah obrázku zvíře, vsedě, fotka, barevné&#10;&#10;Popis vygenerovaný s velmi vysokou mírou spolehlivosti">
            <a:extLst>
              <a:ext uri="{FF2B5EF4-FFF2-40B4-BE49-F238E27FC236}">
                <a16:creationId xmlns:a16="http://schemas.microsoft.com/office/drawing/2014/main" id="{EA491B16-2D4C-4306-94F7-C3B17A45205B}"/>
              </a:ext>
            </a:extLst>
          </p:cNvPr>
          <p:cNvPicPr>
            <a:picLocks noChangeAspect="1"/>
          </p:cNvPicPr>
          <p:nvPr/>
        </p:nvPicPr>
        <p:blipFill>
          <a:blip r:embed="rId3"/>
          <a:stretch>
            <a:fillRect/>
          </a:stretch>
        </p:blipFill>
        <p:spPr>
          <a:xfrm>
            <a:off x="7012864" y="2619023"/>
            <a:ext cx="4914181" cy="3220154"/>
          </a:xfrm>
          <a:prstGeom prst="rect">
            <a:avLst/>
          </a:prstGeom>
        </p:spPr>
      </p:pic>
      <p:graphicFrame>
        <p:nvGraphicFramePr>
          <p:cNvPr id="81" name="Diagram 81">
            <a:extLst>
              <a:ext uri="{FF2B5EF4-FFF2-40B4-BE49-F238E27FC236}">
                <a16:creationId xmlns:a16="http://schemas.microsoft.com/office/drawing/2014/main" id="{8D4D5279-162E-48D2-B066-FEB5F6A4BCDC}"/>
              </a:ext>
            </a:extLst>
          </p:cNvPr>
          <p:cNvGraphicFramePr/>
          <p:nvPr>
            <p:extLst>
              <p:ext uri="{D42A27DB-BD31-4B8C-83A1-F6EECF244321}">
                <p14:modId xmlns:p14="http://schemas.microsoft.com/office/powerpoint/2010/main" val="1434122266"/>
              </p:ext>
            </p:extLst>
          </p:nvPr>
        </p:nvGraphicFramePr>
        <p:xfrm>
          <a:off x="618225" y="1600200"/>
          <a:ext cx="6133382" cy="525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5151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DBCB3D0-62EC-4D8A-A9E7-991AF662DC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2C758D7-9BCC-44AD-98FB-A68CA52677F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A890917F-0A64-4C0A-91F8-E4F6BE6AB8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38C8E05-3629-4B19-A965-0C926F9DE4F3}"/>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17" name="Rectangle 16">
            <a:extLst>
              <a:ext uri="{FF2B5EF4-FFF2-40B4-BE49-F238E27FC236}">
                <a16:creationId xmlns:a16="http://schemas.microsoft.com/office/drawing/2014/main" id="{9044F20B-3F79-4BBD-A9B8-33672B6A4A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Zástupný obsah 2">
            <a:extLst>
              <a:ext uri="{FF2B5EF4-FFF2-40B4-BE49-F238E27FC236}">
                <a16:creationId xmlns:a16="http://schemas.microsoft.com/office/drawing/2014/main" id="{83D02D5F-0040-4925-80A5-5CF3B534ED90}"/>
              </a:ext>
            </a:extLst>
          </p:cNvPr>
          <p:cNvGraphicFramePr>
            <a:graphicFrameLocks noGrp="1"/>
          </p:cNvGraphicFramePr>
          <p:nvPr>
            <p:ph idx="1"/>
            <p:extLst>
              <p:ext uri="{D42A27DB-BD31-4B8C-83A1-F6EECF244321}">
                <p14:modId xmlns:p14="http://schemas.microsoft.com/office/powerpoint/2010/main" val="83428728"/>
              </p:ext>
            </p:extLst>
          </p:nvPr>
        </p:nvGraphicFramePr>
        <p:xfrm>
          <a:off x="5101810" y="406400"/>
          <a:ext cx="6638377" cy="6270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9" name="Grafický objekt 49" descr="Symbol zvednutého palce">
            <a:extLst>
              <a:ext uri="{FF2B5EF4-FFF2-40B4-BE49-F238E27FC236}">
                <a16:creationId xmlns:a16="http://schemas.microsoft.com/office/drawing/2014/main" id="{0BD90445-5632-4D88-8880-DBE9E0ED64C1}"/>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colorTemperature colorTemp="9337"/>
                    </a14:imgEffect>
                    <a14:imgEffect>
                      <a14:saturation sat="44000"/>
                    </a14:imgEffect>
                  </a14:imgLayer>
                </a14:imgProps>
              </a:ext>
              <a:ext uri="{96DAC541-7B7A-43D3-8B79-37D633B846F1}">
                <asvg:svgBlip xmlns="" xmlns:asvg="http://schemas.microsoft.com/office/drawing/2016/SVG/main" r:embed="rId11"/>
              </a:ext>
            </a:extLst>
          </a:blip>
          <a:stretch>
            <a:fillRect/>
          </a:stretch>
        </p:blipFill>
        <p:spPr>
          <a:xfrm>
            <a:off x="341671" y="2000865"/>
            <a:ext cx="1995948" cy="1995948"/>
          </a:xfrm>
          <a:prstGeom prst="rect">
            <a:avLst/>
          </a:prstGeom>
        </p:spPr>
      </p:pic>
      <p:pic>
        <p:nvPicPr>
          <p:cNvPr id="41" name="Grafický objekt 50" descr="Palec dolů">
            <a:extLst>
              <a:ext uri="{FF2B5EF4-FFF2-40B4-BE49-F238E27FC236}">
                <a16:creationId xmlns:a16="http://schemas.microsoft.com/office/drawing/2014/main" id="{CA6D0575-F293-4080-A929-E4B0CFD42CC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2561611" y="2979483"/>
            <a:ext cx="2008238" cy="2008238"/>
          </a:xfrm>
          <a:prstGeom prst="rect">
            <a:avLst/>
          </a:prstGeom>
        </p:spPr>
      </p:pic>
    </p:spTree>
    <p:extLst>
      <p:ext uri="{BB962C8B-B14F-4D97-AF65-F5344CB8AC3E}">
        <p14:creationId xmlns:p14="http://schemas.microsoft.com/office/powerpoint/2010/main" val="283650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321D838-2C7E-4177-9DD3-DAC78324A2B2}"/>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Picture 25">
            <a:extLst>
              <a:ext uri="{FF2B5EF4-FFF2-40B4-BE49-F238E27FC236}">
                <a16:creationId xmlns:a16="http://schemas.microsoft.com/office/drawing/2014/main" id="{0146E45C-1450-4186-B501-74F221F897A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8" name="Picture 27">
            <a:extLst>
              <a:ext uri="{FF2B5EF4-FFF2-40B4-BE49-F238E27FC236}">
                <a16:creationId xmlns:a16="http://schemas.microsoft.com/office/drawing/2014/main" id="{EEDDA48B-BC04-4915-ADA3-A1A9522EB0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0" name="Rectangle 29">
            <a:extLst>
              <a:ext uri="{FF2B5EF4-FFF2-40B4-BE49-F238E27FC236}">
                <a16:creationId xmlns:a16="http://schemas.microsoft.com/office/drawing/2014/main" id="{78C9D07A-5A22-4E55-B18A-47CF07E508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D71E629-0739-4A59-972B-A9E9A4500E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4" name="Rectangle 33">
            <a:extLst>
              <a:ext uri="{FF2B5EF4-FFF2-40B4-BE49-F238E27FC236}">
                <a16:creationId xmlns:a16="http://schemas.microsoft.com/office/drawing/2014/main" id="{2F84762E-7FCC-4EAF-B9E7-CE7214491E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927A1389-2A5D-4886-AD82-F213767E673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8207"/>
            <a:ext cx="12192000" cy="6858000"/>
          </a:xfrm>
          <a:prstGeom prst="rect">
            <a:avLst/>
          </a:prstGeom>
        </p:spPr>
      </p:pic>
      <p:sp>
        <p:nvSpPr>
          <p:cNvPr id="38" name="Rectangle 37">
            <a:extLst>
              <a:ext uri="{FF2B5EF4-FFF2-40B4-BE49-F238E27FC236}">
                <a16:creationId xmlns:a16="http://schemas.microsoft.com/office/drawing/2014/main" id="{A1038667-0C3F-4764-A24D-DA9D9B4748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6AC2195B-895A-4535-8ECD-9F5B669C5CA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2" name="Rectangle 41">
            <a:extLst>
              <a:ext uri="{FF2B5EF4-FFF2-40B4-BE49-F238E27FC236}">
                <a16:creationId xmlns:a16="http://schemas.microsoft.com/office/drawing/2014/main" id="{571EEFCA-9235-4BC2-85C3-A4EC6EE57AC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32C2F14A-0B48-4A8C-AD47-922AA9F6AE6C}"/>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000" dirty="0" err="1"/>
              <a:t>Srovnání</a:t>
            </a:r>
            <a:r>
              <a:rPr lang="en-US" sz="4000" dirty="0"/>
              <a:t> </a:t>
            </a:r>
          </a:p>
        </p:txBody>
      </p:sp>
      <p:pic>
        <p:nvPicPr>
          <p:cNvPr id="4" name="Obrázek 4" descr="Obsah obrázku interiér, vsedě, zelená&#10;&#10;Popis vygenerovaný s velmi vysokou mírou spolehlivosti">
            <a:extLst>
              <a:ext uri="{FF2B5EF4-FFF2-40B4-BE49-F238E27FC236}">
                <a16:creationId xmlns:a16="http://schemas.microsoft.com/office/drawing/2014/main" id="{6C6972DD-F31E-44F2-BF79-75FFA97AF6FB}"/>
              </a:ext>
            </a:extLst>
          </p:cNvPr>
          <p:cNvPicPr>
            <a:picLocks noChangeAspect="1"/>
          </p:cNvPicPr>
          <p:nvPr/>
        </p:nvPicPr>
        <p:blipFill>
          <a:blip r:embed="rId6"/>
          <a:stretch>
            <a:fillRect/>
          </a:stretch>
        </p:blipFill>
        <p:spPr>
          <a:xfrm>
            <a:off x="4746714" y="352254"/>
            <a:ext cx="7406838" cy="616714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438718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Demonstrační videa </a:t>
            </a:r>
            <a:r>
              <a:rPr lang="cs-CZ" dirty="0" smtClean="0">
                <a:sym typeface="Wingdings" panose="05000000000000000000" pitchFamily="2" charset="2"/>
              </a:rPr>
              <a:t> </a:t>
            </a:r>
            <a:endParaRPr lang="cs-CZ" dirty="0"/>
          </a:p>
        </p:txBody>
      </p:sp>
      <p:pic>
        <p:nvPicPr>
          <p:cNvPr id="6" name="fluorescence and confocal microscopies">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6"/>
          <a:stretch>
            <a:fillRect/>
          </a:stretch>
        </p:blipFill>
        <p:spPr>
          <a:xfrm>
            <a:off x="0" y="2365828"/>
            <a:ext cx="6030913" cy="3827463"/>
          </a:xfrm>
        </p:spPr>
      </p:pic>
      <p:pic>
        <p:nvPicPr>
          <p:cNvPr id="7" name="Two-Photon Microscopy from Laser Quantum">
            <a:hlinkClick r:id="" action="ppaction://media"/>
          </p:cNvPr>
          <p:cNvPicPr>
            <a:picLocks noGrp="1" noChangeAspect="1"/>
          </p:cNvPicPr>
          <p:nvPr>
            <p:ph sz="half" idx="4294967295"/>
            <a:videoFile r:link="rId4"/>
            <p:extLst>
              <p:ext uri="{DAA4B4D4-6D71-4841-9C94-3DE7FCFB9230}">
                <p14:media xmlns:p14="http://schemas.microsoft.com/office/powerpoint/2010/main" r:embed="rId3"/>
              </p:ext>
            </p:extLst>
          </p:nvPr>
        </p:nvPicPr>
        <p:blipFill>
          <a:blip r:embed="rId7"/>
          <a:stretch>
            <a:fillRect/>
          </a:stretch>
        </p:blipFill>
        <p:spPr>
          <a:xfrm>
            <a:off x="6164263" y="2365827"/>
            <a:ext cx="6027737" cy="3827463"/>
          </a:xfrm>
        </p:spPr>
      </p:pic>
    </p:spTree>
    <p:extLst>
      <p:ext uri="{BB962C8B-B14F-4D97-AF65-F5344CB8AC3E}">
        <p14:creationId xmlns:p14="http://schemas.microsoft.com/office/powerpoint/2010/main" val="1694116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D3422699-D0EB-429C-A3CE-C761580FCE75}"/>
              </a:ext>
            </a:extLst>
          </p:cNvPr>
          <p:cNvSpPr>
            <a:spLocks noGrp="1"/>
          </p:cNvSpPr>
          <p:nvPr>
            <p:ph type="title"/>
          </p:nvPr>
        </p:nvSpPr>
        <p:spPr>
          <a:xfrm>
            <a:off x="680321" y="2063262"/>
            <a:ext cx="3739279" cy="2661052"/>
          </a:xfrm>
        </p:spPr>
        <p:txBody>
          <a:bodyPr>
            <a:normAutofit/>
          </a:bodyPr>
          <a:lstStyle/>
          <a:p>
            <a:pPr algn="r"/>
            <a:r>
              <a:rPr lang="cs-CZ" sz="4400" dirty="0"/>
              <a:t>Obsah</a:t>
            </a:r>
          </a:p>
        </p:txBody>
      </p:sp>
      <p:graphicFrame>
        <p:nvGraphicFramePr>
          <p:cNvPr id="5" name="Zástupný obsah 2">
            <a:extLst>
              <a:ext uri="{FF2B5EF4-FFF2-40B4-BE49-F238E27FC236}">
                <a16:creationId xmlns:a16="http://schemas.microsoft.com/office/drawing/2014/main" id="{6C4396AE-D185-4F5F-B334-53790A95B10C}"/>
              </a:ext>
            </a:extLst>
          </p:cNvPr>
          <p:cNvGraphicFramePr>
            <a:graphicFrameLocks noGrp="1"/>
          </p:cNvGraphicFramePr>
          <p:nvPr>
            <p:ph idx="1"/>
            <p:extLst>
              <p:ext uri="{D42A27DB-BD31-4B8C-83A1-F6EECF244321}">
                <p14:modId xmlns:p14="http://schemas.microsoft.com/office/powerpoint/2010/main" val="1100576403"/>
              </p:ext>
            </p:extLst>
          </p:nvPr>
        </p:nvGraphicFramePr>
        <p:xfrm>
          <a:off x="5141015" y="452858"/>
          <a:ext cx="6649288" cy="60097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62147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Obrázek 5" descr="Obsah obrázku modrá, vsedě, barevné, osvětlené&#10;&#10;Popis vygenerovaný s velmi vysokou mírou spolehlivosti">
            <a:extLst>
              <a:ext uri="{FF2B5EF4-FFF2-40B4-BE49-F238E27FC236}">
                <a16:creationId xmlns:a16="http://schemas.microsoft.com/office/drawing/2014/main" id="{06C918F7-1859-4C99-A4C4-85CA052337E6}"/>
              </a:ext>
            </a:extLst>
          </p:cNvPr>
          <p:cNvPicPr>
            <a:picLocks noChangeAspect="1"/>
          </p:cNvPicPr>
          <p:nvPr/>
        </p:nvPicPr>
        <p:blipFill rotWithShape="1">
          <a:blip r:embed="rId2"/>
          <a:srcRect t="9091" r="9496" b="1"/>
          <a:stretch/>
        </p:blipFill>
        <p:spPr>
          <a:xfrm>
            <a:off x="-3176" y="10"/>
            <a:ext cx="12192000" cy="6857991"/>
          </a:xfrm>
          <a:prstGeom prst="rect">
            <a:avLst/>
          </a:prstGeom>
        </p:spPr>
      </p:pic>
      <p:sp>
        <p:nvSpPr>
          <p:cNvPr id="23" name="Rectangle 19">
            <a:extLst>
              <a:ext uri="{FF2B5EF4-FFF2-40B4-BE49-F238E27FC236}">
                <a16:creationId xmlns:a16="http://schemas.microsoft.com/office/drawing/2014/main" id="{41704883-D088-4683-A1FD-AEE53B3361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10E31741-7E1F-43CD-AF92-04C73D20C7C2}"/>
              </a:ext>
            </a:extLst>
          </p:cNvPr>
          <p:cNvSpPr>
            <a:spLocks noGrp="1"/>
          </p:cNvSpPr>
          <p:nvPr>
            <p:ph type="ctrTitle"/>
          </p:nvPr>
        </p:nvSpPr>
        <p:spPr>
          <a:xfrm>
            <a:off x="680322" y="4402667"/>
            <a:ext cx="8133478" cy="940240"/>
          </a:xfrm>
        </p:spPr>
        <p:txBody>
          <a:bodyPr>
            <a:normAutofit/>
          </a:bodyPr>
          <a:lstStyle/>
          <a:p>
            <a:r>
              <a:rPr lang="cs-CZ" sz="4800"/>
              <a:t>Děkuji za pozornost!</a:t>
            </a:r>
          </a:p>
        </p:txBody>
      </p:sp>
      <p:sp>
        <p:nvSpPr>
          <p:cNvPr id="3" name="Podnadpis 2">
            <a:extLst>
              <a:ext uri="{FF2B5EF4-FFF2-40B4-BE49-F238E27FC236}">
                <a16:creationId xmlns:a16="http://schemas.microsoft.com/office/drawing/2014/main" id="{67E91245-45C8-4AF2-9B3B-55367F81B2F4}"/>
              </a:ext>
            </a:extLst>
          </p:cNvPr>
          <p:cNvSpPr>
            <a:spLocks noGrp="1"/>
          </p:cNvSpPr>
          <p:nvPr>
            <p:ph type="subTitle" idx="1"/>
          </p:nvPr>
        </p:nvSpPr>
        <p:spPr>
          <a:xfrm>
            <a:off x="680322" y="5342302"/>
            <a:ext cx="8133478" cy="406566"/>
          </a:xfrm>
        </p:spPr>
        <p:txBody>
          <a:bodyPr vert="horz" lIns="91440" tIns="45720" rIns="91440" bIns="45720" rtlCol="0" anchor="t">
            <a:normAutofit/>
          </a:bodyPr>
          <a:lstStyle/>
          <a:p>
            <a:endParaRPr lang="cs-CZ" sz="1800" dirty="0"/>
          </a:p>
        </p:txBody>
      </p:sp>
      <p:sp>
        <p:nvSpPr>
          <p:cNvPr id="25" name="Rectangle 21">
            <a:extLst>
              <a:ext uri="{FF2B5EF4-FFF2-40B4-BE49-F238E27FC236}">
                <a16:creationId xmlns:a16="http://schemas.microsoft.com/office/drawing/2014/main" id="{A9C04EC1-26B9-40BD-84A6-B2C0A913D0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3">
            <a:extLst>
              <a:ext uri="{FF2B5EF4-FFF2-40B4-BE49-F238E27FC236}">
                <a16:creationId xmlns:a16="http://schemas.microsoft.com/office/drawing/2014/main" id="{9BAB74E2-5A82-47FD-BBB4-BFD47779FF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5">
            <a:extLst>
              <a:ext uri="{FF2B5EF4-FFF2-40B4-BE49-F238E27FC236}">
                <a16:creationId xmlns:a16="http://schemas.microsoft.com/office/drawing/2014/main" id="{9C4FFB60-A034-4994-8F55-E38D4F31C87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733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FECAD23-900F-4F1B-A441-6A68749F88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7943801-CAEC-4F98-9332-2A4D9128463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8A233090-6C39-4F59-8A0F-86F011A7EE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84DCAA0-4BF1-4FB9-97BA-D6BA630419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AB5A2950-A74D-4F14-AF71-6DB03EF4A14F}"/>
              </a:ext>
            </a:extLst>
          </p:cNvPr>
          <p:cNvSpPr>
            <a:spLocks noGrp="1"/>
          </p:cNvSpPr>
          <p:nvPr>
            <p:ph type="title"/>
          </p:nvPr>
        </p:nvSpPr>
        <p:spPr>
          <a:xfrm>
            <a:off x="680321" y="753228"/>
            <a:ext cx="7087552" cy="1080938"/>
          </a:xfrm>
        </p:spPr>
        <p:txBody>
          <a:bodyPr>
            <a:normAutofit/>
          </a:bodyPr>
          <a:lstStyle/>
          <a:p>
            <a:r>
              <a:rPr lang="cs-CZ"/>
              <a:t>Zdroje </a:t>
            </a:r>
          </a:p>
        </p:txBody>
      </p:sp>
      <p:pic>
        <p:nvPicPr>
          <p:cNvPr id="37" name="Picture 36">
            <a:extLst>
              <a:ext uri="{FF2B5EF4-FFF2-40B4-BE49-F238E27FC236}">
                <a16:creationId xmlns:a16="http://schemas.microsoft.com/office/drawing/2014/main" id="{9BC2FEA5-B399-458A-8393-E06CE40DB89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Zástupný obsah 2">
            <a:extLst>
              <a:ext uri="{FF2B5EF4-FFF2-40B4-BE49-F238E27FC236}">
                <a16:creationId xmlns:a16="http://schemas.microsoft.com/office/drawing/2014/main" id="{BB1038DD-9E57-4046-AA4A-CC5CF2522C33}"/>
              </a:ext>
            </a:extLst>
          </p:cNvPr>
          <p:cNvSpPr>
            <a:spLocks noGrp="1"/>
          </p:cNvSpPr>
          <p:nvPr>
            <p:ph idx="1"/>
          </p:nvPr>
        </p:nvSpPr>
        <p:spPr>
          <a:xfrm>
            <a:off x="1956" y="2002337"/>
            <a:ext cx="7529039" cy="4798071"/>
          </a:xfrm>
        </p:spPr>
        <p:txBody>
          <a:bodyPr vert="horz" lIns="91440" tIns="45720" rIns="91440" bIns="45720" rtlCol="0" anchor="t">
            <a:normAutofit lnSpcReduction="10000"/>
          </a:bodyPr>
          <a:lstStyle/>
          <a:p>
            <a:r>
              <a:rPr lang="cs-CZ" sz="1400" dirty="0">
                <a:ea typeface="+mn-lt"/>
                <a:cs typeface="+mn-lt"/>
                <a:hlinkClick r:id="rId4"/>
              </a:rPr>
              <a:t>https://www.olympus-lifescience.com/en/microscope-resource/primer/techniques/confocal/confocalintro/</a:t>
            </a:r>
            <a:endParaRPr lang="cs-CZ" sz="1400" dirty="0">
              <a:ea typeface="+mn-lt"/>
              <a:cs typeface="+mn-lt"/>
            </a:endParaRPr>
          </a:p>
          <a:p>
            <a:r>
              <a:rPr lang="cs-CZ" sz="1400" dirty="0">
                <a:ea typeface="+mn-lt"/>
                <a:cs typeface="+mn-lt"/>
                <a:hlinkClick r:id="rId5"/>
              </a:rPr>
              <a:t>https://cdn.southampton.ac.uk/assets/imported/transforms/content-block/UsefulDownloads_Download/EAA2CA3E29A845709A8224D05DB9CD40/GroupConfocalWeb.pdf</a:t>
            </a:r>
          </a:p>
          <a:p>
            <a:r>
              <a:rPr lang="cs-CZ" sz="1400" dirty="0">
                <a:ea typeface="+mn-lt"/>
                <a:cs typeface="+mn-lt"/>
                <a:hlinkClick r:id="rId6"/>
              </a:rPr>
              <a:t>https://www.slideshare.net/MLml3/confocal-microscopy-60458186</a:t>
            </a:r>
            <a:endParaRPr lang="cs-CZ" sz="1400" dirty="0">
              <a:ea typeface="+mn-lt"/>
              <a:cs typeface="+mn-lt"/>
            </a:endParaRPr>
          </a:p>
          <a:p>
            <a:r>
              <a:rPr lang="cs-CZ" sz="1400" dirty="0">
                <a:ea typeface="+mn-lt"/>
                <a:cs typeface="+mn-lt"/>
                <a:hlinkClick r:id="rId7"/>
              </a:rPr>
              <a:t>http://www.botanika.upol.cz/atlasy/confmicro/fluorochroms.php</a:t>
            </a:r>
            <a:endParaRPr lang="cs-CZ" sz="1400" dirty="0">
              <a:ea typeface="+mn-lt"/>
              <a:cs typeface="+mn-lt"/>
            </a:endParaRPr>
          </a:p>
          <a:p>
            <a:r>
              <a:rPr lang="cs-CZ" sz="1400" dirty="0">
                <a:ea typeface="+mn-lt"/>
                <a:cs typeface="+mn-lt"/>
                <a:hlinkClick r:id="rId8"/>
              </a:rPr>
              <a:t>https://ibidi.com/content/217-two-photon-microscopy</a:t>
            </a:r>
            <a:endParaRPr lang="cs-CZ" sz="1400" dirty="0"/>
          </a:p>
          <a:p>
            <a:r>
              <a:rPr lang="cs-CZ" sz="1400" dirty="0">
                <a:ea typeface="+mn-lt"/>
                <a:cs typeface="+mn-lt"/>
                <a:hlinkClick r:id="rId9"/>
              </a:rPr>
              <a:t>https://www.olympus-lifescience.com/en/microscope-resource/primer/techniques/confocal/applications/multiphoton/</a:t>
            </a:r>
            <a:endParaRPr lang="cs-CZ" sz="1400" dirty="0"/>
          </a:p>
          <a:p>
            <a:r>
              <a:rPr lang="cs-CZ" sz="1400" dirty="0">
                <a:ea typeface="+mn-lt"/>
                <a:cs typeface="+mn-lt"/>
                <a:hlinkClick r:id="rId10"/>
              </a:rPr>
              <a:t>https://www.researchgate.net/figure/Differences-between-wide-field-confocal-and-multiphoton-microscopy-approaches-a_fig2_299444264</a:t>
            </a:r>
            <a:endParaRPr lang="cs-CZ" sz="1400" dirty="0"/>
          </a:p>
          <a:p>
            <a:r>
              <a:rPr lang="cs-CZ" sz="1400" dirty="0">
                <a:ea typeface="+mn-lt"/>
                <a:cs typeface="+mn-lt"/>
                <a:hlinkClick r:id="rId11"/>
              </a:rPr>
              <a:t>https://www.cell.com/neuron/comments/S0896-6273(06)00411-9</a:t>
            </a:r>
            <a:endParaRPr lang="cs-CZ" sz="1400" dirty="0"/>
          </a:p>
          <a:p>
            <a:r>
              <a:rPr lang="cs-CZ" sz="1400" dirty="0">
                <a:ea typeface="+mn-lt"/>
                <a:cs typeface="+mn-lt"/>
                <a:hlinkClick r:id="rId12"/>
              </a:rPr>
              <a:t>http://zeiss-campus.magnet.fsu.edu/articles/spinningdisk/introduction.html</a:t>
            </a:r>
            <a:endParaRPr lang="cs-CZ" sz="1400" dirty="0"/>
          </a:p>
          <a:p>
            <a:r>
              <a:rPr lang="cs-CZ" sz="1400" dirty="0">
                <a:ea typeface="+mn-lt"/>
                <a:cs typeface="+mn-lt"/>
                <a:hlinkClick r:id="rId13"/>
              </a:rPr>
              <a:t>http://web.mit.edu/solab/Documents/Assets/So-2PF%20light%20microscopy.pdf?fbclid=IwAR2kq4h-kLj3Lu1I1O9j_cBXNnlz7p_M9vllf4uEVutwZst50HFCYNqplns</a:t>
            </a:r>
            <a:endParaRPr lang="cs-CZ" sz="1400" dirty="0"/>
          </a:p>
          <a:p>
            <a:r>
              <a:rPr lang="cs-CZ" sz="1400" dirty="0">
                <a:hlinkClick r:id="rId14"/>
              </a:rPr>
              <a:t>http://quantummadesimple.com</a:t>
            </a:r>
          </a:p>
          <a:p>
            <a:pPr marL="0" indent="0">
              <a:buNone/>
            </a:pPr>
            <a:endParaRPr lang="cs-CZ" sz="1400" dirty="0"/>
          </a:p>
          <a:p>
            <a:endParaRPr lang="cs-CZ" sz="1400" dirty="0"/>
          </a:p>
          <a:p>
            <a:endParaRPr lang="cs-CZ" sz="1400"/>
          </a:p>
          <a:p>
            <a:endParaRPr lang="cs-CZ" sz="1400"/>
          </a:p>
          <a:p>
            <a:endParaRPr lang="cs-CZ" sz="1400"/>
          </a:p>
          <a:p>
            <a:endParaRPr lang="cs-CZ" sz="1400"/>
          </a:p>
          <a:p>
            <a:endParaRPr lang="cs-CZ" sz="1400"/>
          </a:p>
        </p:txBody>
      </p:sp>
      <p:pic>
        <p:nvPicPr>
          <p:cNvPr id="26" name="Graphic 25">
            <a:extLst>
              <a:ext uri="{FF2B5EF4-FFF2-40B4-BE49-F238E27FC236}">
                <a16:creationId xmlns:a16="http://schemas.microsoft.com/office/drawing/2014/main" id="{C117FE13-D87C-4C12-9C82-6B9F9753C08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8187091" y="1749761"/>
            <a:ext cx="3358478" cy="335847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633262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2A773CA-28F4-49C2-BFA3-49A5867C7A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0">
            <a:extLst>
              <a:ext uri="{FF2B5EF4-FFF2-40B4-BE49-F238E27FC236}">
                <a16:creationId xmlns:a16="http://schemas.microsoft.com/office/drawing/2014/main" id="{5D7C72BA-4476-4E4B-BC37-9A75FD0C595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12">
            <a:extLst>
              <a:ext uri="{FF2B5EF4-FFF2-40B4-BE49-F238E27FC236}">
                <a16:creationId xmlns:a16="http://schemas.microsoft.com/office/drawing/2014/main" id="{3009A16D-868B-4145-BBC6-555098537E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4">
            <a:extLst>
              <a:ext uri="{FF2B5EF4-FFF2-40B4-BE49-F238E27FC236}">
                <a16:creationId xmlns:a16="http://schemas.microsoft.com/office/drawing/2014/main" id="{3992EB33-38E1-4175-8EE2-9BB8CC159C7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2" name="Rectangle 16">
            <a:extLst>
              <a:ext uri="{FF2B5EF4-FFF2-40B4-BE49-F238E27FC236}">
                <a16:creationId xmlns:a16="http://schemas.microsoft.com/office/drawing/2014/main" id="{2DCAE5CF-5D29-4779-83E1-BDB64E4F30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68199101-DAF9-4183-91B1-4BE7FAE2E545}"/>
              </a:ext>
            </a:extLst>
          </p:cNvPr>
          <p:cNvSpPr>
            <a:spLocks noGrp="1"/>
          </p:cNvSpPr>
          <p:nvPr>
            <p:ph type="title"/>
          </p:nvPr>
        </p:nvSpPr>
        <p:spPr>
          <a:xfrm>
            <a:off x="680321" y="2063262"/>
            <a:ext cx="3739279" cy="2661052"/>
          </a:xfrm>
        </p:spPr>
        <p:txBody>
          <a:bodyPr>
            <a:normAutofit/>
          </a:bodyPr>
          <a:lstStyle/>
          <a:p>
            <a:pPr algn="r"/>
            <a:r>
              <a:rPr lang="cs-CZ" sz="4400" dirty="0"/>
              <a:t>Úvod</a:t>
            </a:r>
          </a:p>
        </p:txBody>
      </p:sp>
      <p:graphicFrame>
        <p:nvGraphicFramePr>
          <p:cNvPr id="14" name="Zástupný obsah 2">
            <a:extLst>
              <a:ext uri="{FF2B5EF4-FFF2-40B4-BE49-F238E27FC236}">
                <a16:creationId xmlns:a16="http://schemas.microsoft.com/office/drawing/2014/main" id="{E72363E4-19F4-4C75-BC76-C5E73041DD97}"/>
              </a:ext>
            </a:extLst>
          </p:cNvPr>
          <p:cNvGraphicFramePr>
            <a:graphicFrameLocks noGrp="1"/>
          </p:cNvGraphicFramePr>
          <p:nvPr>
            <p:ph idx="1"/>
            <p:extLst>
              <p:ext uri="{D42A27DB-BD31-4B8C-83A1-F6EECF244321}">
                <p14:modId xmlns:p14="http://schemas.microsoft.com/office/powerpoint/2010/main" val="520450834"/>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86948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B617EA-56B5-4D3C-9586-9C65A9E8EDED}"/>
              </a:ext>
            </a:extLst>
          </p:cNvPr>
          <p:cNvSpPr>
            <a:spLocks noGrp="1"/>
          </p:cNvSpPr>
          <p:nvPr>
            <p:ph type="title"/>
          </p:nvPr>
        </p:nvSpPr>
        <p:spPr>
          <a:xfrm>
            <a:off x="680321" y="753228"/>
            <a:ext cx="9613861" cy="1080938"/>
          </a:xfrm>
        </p:spPr>
        <p:txBody>
          <a:bodyPr>
            <a:normAutofit/>
          </a:bodyPr>
          <a:lstStyle/>
          <a:p>
            <a:r>
              <a:rPr lang="cs-CZ"/>
              <a:t>Úvod</a:t>
            </a:r>
          </a:p>
        </p:txBody>
      </p:sp>
      <p:graphicFrame>
        <p:nvGraphicFramePr>
          <p:cNvPr id="6" name="Zástupný obsah 2">
            <a:extLst>
              <a:ext uri="{FF2B5EF4-FFF2-40B4-BE49-F238E27FC236}">
                <a16:creationId xmlns:a16="http://schemas.microsoft.com/office/drawing/2014/main" id="{0E939675-6C71-4EC1-897B-A1DEE8C0F93B}"/>
              </a:ext>
            </a:extLst>
          </p:cNvPr>
          <p:cNvGraphicFramePr>
            <a:graphicFrameLocks noGrp="1"/>
          </p:cNvGraphicFramePr>
          <p:nvPr>
            <p:ph idx="1"/>
            <p:extLst>
              <p:ext uri="{D42A27DB-BD31-4B8C-83A1-F6EECF244321}">
                <p14:modId xmlns:p14="http://schemas.microsoft.com/office/powerpoint/2010/main" val="832658503"/>
              </p:ext>
            </p:extLst>
          </p:nvPr>
        </p:nvGraphicFramePr>
        <p:xfrm>
          <a:off x="290286" y="1935766"/>
          <a:ext cx="11090049" cy="4898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8677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6" name="Rectangle 65">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35" name="Obrázek 35" descr="Obsah obrázku interiér, osoba, muž, skříňka&#10;&#10;Popis vygenerovaný s velmi vysokou mírou spolehlivosti">
            <a:extLst>
              <a:ext uri="{FF2B5EF4-FFF2-40B4-BE49-F238E27FC236}">
                <a16:creationId xmlns:a16="http://schemas.microsoft.com/office/drawing/2014/main" id="{9CC6F778-2E47-45A3-9027-10223EC6670D}"/>
              </a:ext>
            </a:extLst>
          </p:cNvPr>
          <p:cNvPicPr>
            <a:picLocks noChangeAspect="1"/>
          </p:cNvPicPr>
          <p:nvPr/>
        </p:nvPicPr>
        <p:blipFill rotWithShape="1">
          <a:blip r:embed="rId4"/>
          <a:srcRect r="11137" b="1"/>
          <a:stretch/>
        </p:blipFill>
        <p:spPr>
          <a:xfrm>
            <a:off x="6096000" y="10"/>
            <a:ext cx="6092823" cy="6856310"/>
          </a:xfrm>
          <a:prstGeom prst="rect">
            <a:avLst/>
          </a:prstGeom>
          <a:ln>
            <a:noFill/>
          </a:ln>
          <a:effectLst/>
        </p:spPr>
      </p:pic>
      <p:sp>
        <p:nvSpPr>
          <p:cNvPr id="69" name="Rectangle 68">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66B2B5B0-6BD4-4B1D-A650-F9A89C5A2841}"/>
              </a:ext>
            </a:extLst>
          </p:cNvPr>
          <p:cNvSpPr>
            <a:spLocks noGrp="1"/>
          </p:cNvSpPr>
          <p:nvPr>
            <p:ph type="title"/>
          </p:nvPr>
        </p:nvSpPr>
        <p:spPr>
          <a:xfrm>
            <a:off x="680321" y="753228"/>
            <a:ext cx="5041629" cy="1080938"/>
          </a:xfrm>
        </p:spPr>
        <p:txBody>
          <a:bodyPr>
            <a:normAutofit/>
          </a:bodyPr>
          <a:lstStyle/>
          <a:p>
            <a:r>
              <a:rPr lang="cs-CZ" dirty="0"/>
              <a:t>Historie</a:t>
            </a:r>
          </a:p>
        </p:txBody>
      </p:sp>
      <p:pic>
        <p:nvPicPr>
          <p:cNvPr id="71" name="Picture 70">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60" name="TextovéPole 59">
            <a:extLst>
              <a:ext uri="{FF2B5EF4-FFF2-40B4-BE49-F238E27FC236}">
                <a16:creationId xmlns:a16="http://schemas.microsoft.com/office/drawing/2014/main" id="{D410D416-D34B-428B-BABA-685A99654295}"/>
              </a:ext>
            </a:extLst>
          </p:cNvPr>
          <p:cNvSpPr txBox="1"/>
          <p:nvPr/>
        </p:nvSpPr>
        <p:spPr>
          <a:xfrm>
            <a:off x="6096000" y="6170689"/>
            <a:ext cx="6092823" cy="685631"/>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algn="ctr">
              <a:spcAft>
                <a:spcPts val="600"/>
              </a:spcAft>
            </a:pPr>
            <a:r>
              <a:rPr lang="cs-CZ" sz="1400">
                <a:solidFill>
                  <a:srgbClr val="FFFFFF"/>
                </a:solidFill>
              </a:rPr>
              <a:t>Marvin Minsky</a:t>
            </a:r>
          </a:p>
        </p:txBody>
      </p:sp>
      <p:graphicFrame>
        <p:nvGraphicFramePr>
          <p:cNvPr id="6" name="Diagram 6">
            <a:extLst>
              <a:ext uri="{FF2B5EF4-FFF2-40B4-BE49-F238E27FC236}">
                <a16:creationId xmlns:a16="http://schemas.microsoft.com/office/drawing/2014/main" id="{A592ED11-43D7-4450-857D-4418A324591A}"/>
              </a:ext>
            </a:extLst>
          </p:cNvPr>
          <p:cNvGraphicFramePr/>
          <p:nvPr>
            <p:extLst>
              <p:ext uri="{D42A27DB-BD31-4B8C-83A1-F6EECF244321}">
                <p14:modId xmlns:p14="http://schemas.microsoft.com/office/powerpoint/2010/main" val="848053389"/>
              </p:ext>
            </p:extLst>
          </p:nvPr>
        </p:nvGraphicFramePr>
        <p:xfrm>
          <a:off x="399419" y="2113872"/>
          <a:ext cx="5551437" cy="44320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90051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AF4935-F2FB-45E5-BAF9-51A83E73B89D}"/>
              </a:ext>
            </a:extLst>
          </p:cNvPr>
          <p:cNvSpPr>
            <a:spLocks noGrp="1"/>
          </p:cNvSpPr>
          <p:nvPr>
            <p:ph type="title"/>
          </p:nvPr>
        </p:nvSpPr>
        <p:spPr/>
        <p:txBody>
          <a:bodyPr/>
          <a:lstStyle/>
          <a:p>
            <a:r>
              <a:rPr lang="cs-CZ"/>
              <a:t>Instrumentace</a:t>
            </a:r>
          </a:p>
        </p:txBody>
      </p:sp>
      <p:graphicFrame>
        <p:nvGraphicFramePr>
          <p:cNvPr id="5" name="Diagram 16">
            <a:extLst>
              <a:ext uri="{FF2B5EF4-FFF2-40B4-BE49-F238E27FC236}">
                <a16:creationId xmlns:a16="http://schemas.microsoft.com/office/drawing/2014/main" id="{F9F3537E-2D72-4869-9AB8-986B89D3A35D}"/>
              </a:ext>
            </a:extLst>
          </p:cNvPr>
          <p:cNvGraphicFramePr/>
          <p:nvPr>
            <p:extLst>
              <p:ext uri="{D42A27DB-BD31-4B8C-83A1-F6EECF244321}">
                <p14:modId xmlns:p14="http://schemas.microsoft.com/office/powerpoint/2010/main" val="2620090752"/>
              </p:ext>
            </p:extLst>
          </p:nvPr>
        </p:nvGraphicFramePr>
        <p:xfrm>
          <a:off x="168845" y="1906570"/>
          <a:ext cx="7014733" cy="4951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brázek 4" descr="Obsah obrázku text, mapa&#10;&#10;Popis vygenerovaný s velmi vysokou mírou spolehlivosti">
            <a:extLst>
              <a:ext uri="{FF2B5EF4-FFF2-40B4-BE49-F238E27FC236}">
                <a16:creationId xmlns:a16="http://schemas.microsoft.com/office/drawing/2014/main" id="{5F3E918B-77BE-4805-B9B2-E98C0AB2C582}"/>
              </a:ext>
            </a:extLst>
          </p:cNvPr>
          <p:cNvPicPr>
            <a:picLocks noChangeAspect="1"/>
          </p:cNvPicPr>
          <p:nvPr/>
        </p:nvPicPr>
        <p:blipFill>
          <a:blip r:embed="rId8"/>
          <a:stretch>
            <a:fillRect/>
          </a:stretch>
        </p:blipFill>
        <p:spPr>
          <a:xfrm>
            <a:off x="7348138" y="2066227"/>
            <a:ext cx="4637232" cy="458131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110551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0CC686-2B9A-46A9-9479-745DCBA37437}"/>
              </a:ext>
            </a:extLst>
          </p:cNvPr>
          <p:cNvSpPr>
            <a:spLocks noGrp="1"/>
          </p:cNvSpPr>
          <p:nvPr>
            <p:ph type="title"/>
          </p:nvPr>
        </p:nvSpPr>
        <p:spPr/>
        <p:txBody>
          <a:bodyPr/>
          <a:lstStyle/>
          <a:p>
            <a:r>
              <a:rPr lang="cs-CZ" dirty="0"/>
              <a:t>Princip</a:t>
            </a:r>
          </a:p>
        </p:txBody>
      </p:sp>
      <p:graphicFrame>
        <p:nvGraphicFramePr>
          <p:cNvPr id="5" name="Diagram 5">
            <a:extLst>
              <a:ext uri="{FF2B5EF4-FFF2-40B4-BE49-F238E27FC236}">
                <a16:creationId xmlns:a16="http://schemas.microsoft.com/office/drawing/2014/main" id="{F9D48D19-6534-41E3-999A-DF21C08C249E}"/>
              </a:ext>
            </a:extLst>
          </p:cNvPr>
          <p:cNvGraphicFramePr/>
          <p:nvPr>
            <p:extLst>
              <p:ext uri="{D42A27DB-BD31-4B8C-83A1-F6EECF244321}">
                <p14:modId xmlns:p14="http://schemas.microsoft.com/office/powerpoint/2010/main" val="3886484909"/>
              </p:ext>
            </p:extLst>
          </p:nvPr>
        </p:nvGraphicFramePr>
        <p:xfrm>
          <a:off x="197858" y="2032001"/>
          <a:ext cx="6275513" cy="467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brázek 26" descr="Obsah obrázku fotka, stůl, počítač&#10;&#10;Popis vygenerovaný s velmi vysokou mírou spolehlivosti">
            <a:extLst>
              <a:ext uri="{FF2B5EF4-FFF2-40B4-BE49-F238E27FC236}">
                <a16:creationId xmlns:a16="http://schemas.microsoft.com/office/drawing/2014/main" id="{9069D0A4-15D1-4EB5-B7C5-FCF123EADE2A}"/>
              </a:ext>
            </a:extLst>
          </p:cNvPr>
          <p:cNvPicPr>
            <a:picLocks noChangeAspect="1"/>
          </p:cNvPicPr>
          <p:nvPr/>
        </p:nvPicPr>
        <p:blipFill rotWithShape="1">
          <a:blip r:embed="rId8"/>
          <a:srcRect l="67387"/>
          <a:stretch/>
        </p:blipFill>
        <p:spPr>
          <a:xfrm>
            <a:off x="9484799" y="3437032"/>
            <a:ext cx="2707201" cy="3234580"/>
          </a:xfrm>
          <a:prstGeom prst="rect">
            <a:avLst/>
          </a:prstGeom>
          <a:ln>
            <a:noFill/>
          </a:ln>
          <a:effectLst>
            <a:outerShdw blurRad="76200" dist="63500" dir="5040000" algn="tl" rotWithShape="0">
              <a:srgbClr val="000000">
                <a:alpha val="41000"/>
              </a:srgbClr>
            </a:outerShdw>
          </a:effectLst>
        </p:spPr>
      </p:pic>
      <p:pic>
        <p:nvPicPr>
          <p:cNvPr id="8" name="Obrázek 26" descr="Obsah obrázku fotka, stůl, počítač&#10;&#10;Popis vygenerovaný s velmi vysokou mírou spolehlivosti">
            <a:extLst>
              <a:ext uri="{FF2B5EF4-FFF2-40B4-BE49-F238E27FC236}">
                <a16:creationId xmlns:a16="http://schemas.microsoft.com/office/drawing/2014/main" id="{9069D0A4-15D1-4EB5-B7C5-FCF123EADE2A}"/>
              </a:ext>
            </a:extLst>
          </p:cNvPr>
          <p:cNvPicPr>
            <a:picLocks noChangeAspect="1"/>
          </p:cNvPicPr>
          <p:nvPr/>
        </p:nvPicPr>
        <p:blipFill rotWithShape="1">
          <a:blip r:embed="rId8"/>
          <a:srcRect r="67088"/>
          <a:stretch/>
        </p:blipFill>
        <p:spPr>
          <a:xfrm>
            <a:off x="7746856" y="101601"/>
            <a:ext cx="2707686" cy="3205732"/>
          </a:xfrm>
          <a:prstGeom prst="rect">
            <a:avLst/>
          </a:prstGeom>
          <a:ln>
            <a:noFill/>
          </a:ln>
          <a:effectLst>
            <a:outerShdw blurRad="76200" dist="63500" dir="5040000" algn="tl" rotWithShape="0">
              <a:srgbClr val="000000">
                <a:alpha val="41000"/>
              </a:srgbClr>
            </a:outerShdw>
          </a:effectLst>
        </p:spPr>
      </p:pic>
      <p:pic>
        <p:nvPicPr>
          <p:cNvPr id="9" name="Obrázek 26" descr="Obsah obrázku fotka, stůl, počítač&#10;&#10;Popis vygenerovaný s velmi vysokou mírou spolehlivosti">
            <a:extLst>
              <a:ext uri="{FF2B5EF4-FFF2-40B4-BE49-F238E27FC236}">
                <a16:creationId xmlns:a16="http://schemas.microsoft.com/office/drawing/2014/main" id="{9069D0A4-15D1-4EB5-B7C5-FCF123EADE2A}"/>
              </a:ext>
            </a:extLst>
          </p:cNvPr>
          <p:cNvPicPr>
            <a:picLocks noChangeAspect="1"/>
          </p:cNvPicPr>
          <p:nvPr/>
        </p:nvPicPr>
        <p:blipFill rotWithShape="1">
          <a:blip r:embed="rId8"/>
          <a:srcRect l="33848" r="33411"/>
          <a:stretch/>
        </p:blipFill>
        <p:spPr>
          <a:xfrm>
            <a:off x="6625485" y="3437032"/>
            <a:ext cx="2707200" cy="326856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407933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FECAD23-900F-4F1B-A441-6A68749F88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7943801-CAEC-4F98-9332-2A4D9128463E}"/>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8A233090-6C39-4F59-8A0F-86F011A7EE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4DCAA0-4BF1-4FB9-97BA-D6BA630419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D9BD91C2-60B2-46EA-ACD5-1C7ECF4E35F6}"/>
              </a:ext>
            </a:extLst>
          </p:cNvPr>
          <p:cNvSpPr>
            <a:spLocks noGrp="1"/>
          </p:cNvSpPr>
          <p:nvPr>
            <p:ph type="title"/>
          </p:nvPr>
        </p:nvSpPr>
        <p:spPr>
          <a:xfrm>
            <a:off x="310207" y="882624"/>
            <a:ext cx="7457666" cy="1102708"/>
          </a:xfrm>
        </p:spPr>
        <p:txBody>
          <a:bodyPr>
            <a:normAutofit/>
          </a:bodyPr>
          <a:lstStyle/>
          <a:p>
            <a:pPr>
              <a:spcBef>
                <a:spcPts val="1000"/>
              </a:spcBef>
            </a:pPr>
            <a:r>
              <a:rPr lang="cs-CZ" sz="2800" dirty="0"/>
              <a:t>CLSM (</a:t>
            </a:r>
            <a:r>
              <a:rPr lang="cs-CZ" sz="2800" dirty="0" err="1">
                <a:ea typeface="+mj-lt"/>
                <a:cs typeface="+mj-lt"/>
              </a:rPr>
              <a:t>Confocal</a:t>
            </a:r>
            <a:r>
              <a:rPr lang="cs-CZ" sz="2800" dirty="0">
                <a:ea typeface="+mj-lt"/>
                <a:cs typeface="+mj-lt"/>
              </a:rPr>
              <a:t> Laser </a:t>
            </a:r>
            <a:r>
              <a:rPr lang="cs-CZ" sz="2800" dirty="0" err="1">
                <a:ea typeface="+mj-lt"/>
                <a:cs typeface="+mj-lt"/>
              </a:rPr>
              <a:t>Scanning</a:t>
            </a:r>
            <a:r>
              <a:rPr lang="cs-CZ" sz="2800" dirty="0">
                <a:ea typeface="+mj-lt"/>
                <a:cs typeface="+mj-lt"/>
              </a:rPr>
              <a:t> </a:t>
            </a:r>
            <a:r>
              <a:rPr lang="cs-CZ" sz="2800" dirty="0" err="1">
                <a:ea typeface="+mj-lt"/>
                <a:cs typeface="+mj-lt"/>
              </a:rPr>
              <a:t>Microscope</a:t>
            </a:r>
            <a:r>
              <a:rPr lang="cs-CZ" sz="2800" dirty="0">
                <a:ea typeface="+mj-lt"/>
                <a:cs typeface="+mj-lt"/>
              </a:rPr>
              <a:t>)</a:t>
            </a:r>
            <a:endParaRPr lang="en-US" sz="2800" dirty="0">
              <a:ea typeface="+mj-lt"/>
              <a:cs typeface="+mj-lt"/>
            </a:endParaRPr>
          </a:p>
          <a:p>
            <a:endParaRPr lang="cs-CZ" sz="2800" dirty="0"/>
          </a:p>
        </p:txBody>
      </p:sp>
      <p:pic>
        <p:nvPicPr>
          <p:cNvPr id="24" name="Picture 23">
            <a:extLst>
              <a:ext uri="{FF2B5EF4-FFF2-40B4-BE49-F238E27FC236}">
                <a16:creationId xmlns:a16="http://schemas.microsoft.com/office/drawing/2014/main" id="{9BC2FEA5-B399-458A-8393-E06CE40DB89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Zástupný obsah 2">
            <a:extLst>
              <a:ext uri="{FF2B5EF4-FFF2-40B4-BE49-F238E27FC236}">
                <a16:creationId xmlns:a16="http://schemas.microsoft.com/office/drawing/2014/main" id="{8FEA4FF4-CC42-45D9-96B6-A8B6EC9BAFB6}"/>
              </a:ext>
            </a:extLst>
          </p:cNvPr>
          <p:cNvSpPr>
            <a:spLocks noGrp="1"/>
          </p:cNvSpPr>
          <p:nvPr>
            <p:ph idx="1"/>
          </p:nvPr>
        </p:nvSpPr>
        <p:spPr>
          <a:xfrm>
            <a:off x="310207" y="2130822"/>
            <a:ext cx="6793325" cy="4354213"/>
          </a:xfrm>
        </p:spPr>
        <p:txBody>
          <a:bodyPr vert="horz" lIns="91440" tIns="45720" rIns="91440" bIns="45720" rtlCol="0" anchor="t">
            <a:noAutofit/>
          </a:bodyPr>
          <a:lstStyle/>
          <a:p>
            <a:r>
              <a:rPr lang="cs-CZ" dirty="0"/>
              <a:t>Konfokální laserová skenovací mikroskopie</a:t>
            </a:r>
          </a:p>
          <a:p>
            <a:r>
              <a:rPr lang="cs-CZ" dirty="0"/>
              <a:t>Netvoří obraz najednou → řádkováním bod po bodu	</a:t>
            </a:r>
          </a:p>
          <a:p>
            <a:r>
              <a:rPr lang="cs-CZ" dirty="0"/>
              <a:t>Snímání jednotlivých optických bodů v rovině XY + dobře definovaný posun v ose Z = jednotlivé optické řezy</a:t>
            </a:r>
          </a:p>
          <a:p>
            <a:r>
              <a:rPr lang="cs-CZ" dirty="0" smtClean="0"/>
              <a:t>Rastrováním </a:t>
            </a:r>
            <a:r>
              <a:rPr lang="cs-CZ" dirty="0"/>
              <a:t>bod po bodu → </a:t>
            </a:r>
            <a:r>
              <a:rPr lang="cs-CZ" sz="2400" dirty="0" smtClean="0"/>
              <a:t>pohyb laserového paprsku</a:t>
            </a:r>
          </a:p>
          <a:p>
            <a:endParaRPr lang="cs-CZ" dirty="0"/>
          </a:p>
        </p:txBody>
      </p:sp>
      <p:pic>
        <p:nvPicPr>
          <p:cNvPr id="4" name="Picture 7" descr="rezy">
            <a:extLst>
              <a:ext uri="{FF2B5EF4-FFF2-40B4-BE49-F238E27FC236}">
                <a16:creationId xmlns:a16="http://schemas.microsoft.com/office/drawing/2014/main" id="{85529C04-6301-4B55-9675-40053B21FE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653" r="-2" b="8540"/>
          <a:stretch/>
        </p:blipFill>
        <p:spPr bwMode="auto">
          <a:xfrm>
            <a:off x="8307680" y="609600"/>
            <a:ext cx="3358478" cy="3779346"/>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p:cNvPicPr>
            <a:picLocks noChangeAspect="1"/>
          </p:cNvPicPr>
          <p:nvPr/>
        </p:nvPicPr>
        <p:blipFill>
          <a:blip r:embed="rId5"/>
          <a:stretch>
            <a:fillRect/>
          </a:stretch>
        </p:blipFill>
        <p:spPr>
          <a:xfrm>
            <a:off x="8966491" y="4765722"/>
            <a:ext cx="2040855" cy="1715501"/>
          </a:xfrm>
          <a:prstGeom prst="rect">
            <a:avLst/>
          </a:prstGeom>
        </p:spPr>
      </p:pic>
    </p:spTree>
    <p:extLst>
      <p:ext uri="{BB962C8B-B14F-4D97-AF65-F5344CB8AC3E}">
        <p14:creationId xmlns:p14="http://schemas.microsoft.com/office/powerpoint/2010/main" val="1141756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F4979F40-3A44-4CCB-9EB7-F8318BCE576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5291D39-6B03-4BB5-BFC6-CBF11E90BFD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7" name="Rectangle 26">
            <a:extLst>
              <a:ext uri="{FF2B5EF4-FFF2-40B4-BE49-F238E27FC236}">
                <a16:creationId xmlns:a16="http://schemas.microsoft.com/office/drawing/2014/main" id="{AFD071FA-0514-4371-9568-86216A1F46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211DDA4-E7B5-4325-A844-B7F59B084B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2C236450-E0A6-428E-BA7C-2903CFF82C38}"/>
              </a:ext>
            </a:extLst>
          </p:cNvPr>
          <p:cNvSpPr>
            <a:spLocks noGrp="1"/>
          </p:cNvSpPr>
          <p:nvPr>
            <p:ph type="title"/>
          </p:nvPr>
        </p:nvSpPr>
        <p:spPr>
          <a:xfrm>
            <a:off x="255778" y="611714"/>
            <a:ext cx="4702180" cy="1363966"/>
          </a:xfrm>
        </p:spPr>
        <p:txBody>
          <a:bodyPr vert="horz" lIns="91440" tIns="45720" rIns="91440" bIns="45720" rtlCol="0" anchor="ctr">
            <a:noAutofit/>
          </a:bodyPr>
          <a:lstStyle/>
          <a:p>
            <a:r>
              <a:rPr lang="cs-CZ" sz="2800" dirty="0"/>
              <a:t>TSCM (</a:t>
            </a:r>
            <a:r>
              <a:rPr lang="cs-CZ" sz="2800" dirty="0">
                <a:ea typeface="+mj-lt"/>
                <a:cs typeface="+mj-lt"/>
              </a:rPr>
              <a:t>Tandem </a:t>
            </a:r>
            <a:r>
              <a:rPr lang="cs-CZ" sz="2800" dirty="0" err="1">
                <a:ea typeface="+mj-lt"/>
                <a:cs typeface="+mj-lt"/>
              </a:rPr>
              <a:t>scanning</a:t>
            </a:r>
            <a:r>
              <a:rPr lang="cs-CZ" sz="2800" dirty="0">
                <a:ea typeface="+mj-lt"/>
                <a:cs typeface="+mj-lt"/>
              </a:rPr>
              <a:t> </a:t>
            </a:r>
            <a:r>
              <a:rPr lang="cs-CZ" sz="2800" dirty="0" err="1">
                <a:ea typeface="+mj-lt"/>
                <a:cs typeface="+mj-lt"/>
              </a:rPr>
              <a:t>confocal</a:t>
            </a:r>
            <a:r>
              <a:rPr lang="cs-CZ" sz="2800" dirty="0">
                <a:ea typeface="+mj-lt"/>
                <a:cs typeface="+mj-lt"/>
              </a:rPr>
              <a:t> </a:t>
            </a:r>
            <a:r>
              <a:rPr lang="cs-CZ" sz="2800" dirty="0" err="1">
                <a:ea typeface="+mj-lt"/>
                <a:cs typeface="+mj-lt"/>
              </a:rPr>
              <a:t>microscope</a:t>
            </a:r>
            <a:r>
              <a:rPr lang="cs-CZ" sz="2800" dirty="0">
                <a:ea typeface="+mj-lt"/>
                <a:cs typeface="+mj-lt"/>
              </a:rPr>
              <a:t>)</a:t>
            </a:r>
            <a:endParaRPr lang="cs-CZ" sz="2800" dirty="0"/>
          </a:p>
        </p:txBody>
      </p:sp>
      <p:pic>
        <p:nvPicPr>
          <p:cNvPr id="31" name="Picture 30">
            <a:extLst>
              <a:ext uri="{FF2B5EF4-FFF2-40B4-BE49-F238E27FC236}">
                <a16:creationId xmlns:a16="http://schemas.microsoft.com/office/drawing/2014/main" id="{0D58E222-6309-4F79-AC20-9D3C69CD9B16}"/>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Zástupný obsah 2">
            <a:extLst>
              <a:ext uri="{FF2B5EF4-FFF2-40B4-BE49-F238E27FC236}">
                <a16:creationId xmlns:a16="http://schemas.microsoft.com/office/drawing/2014/main" id="{B4274567-89E7-47DD-9078-27FFB9C05034}"/>
              </a:ext>
            </a:extLst>
          </p:cNvPr>
          <p:cNvSpPr>
            <a:spLocks noGrp="1"/>
          </p:cNvSpPr>
          <p:nvPr>
            <p:ph idx="1"/>
          </p:nvPr>
        </p:nvSpPr>
        <p:spPr>
          <a:xfrm>
            <a:off x="253424" y="2070134"/>
            <a:ext cx="4385632" cy="4316152"/>
          </a:xfrm>
        </p:spPr>
        <p:txBody>
          <a:bodyPr vert="horz" lIns="91440" tIns="45720" rIns="91440" bIns="45720" rtlCol="0" anchor="t">
            <a:noAutofit/>
          </a:bodyPr>
          <a:lstStyle/>
          <a:p>
            <a:r>
              <a:rPr lang="cs-CZ" dirty="0"/>
              <a:t>KM na bázi </a:t>
            </a:r>
            <a:r>
              <a:rPr lang="cs-CZ" dirty="0" err="1"/>
              <a:t>Nipkowova</a:t>
            </a:r>
            <a:r>
              <a:rPr lang="cs-CZ" dirty="0"/>
              <a:t> kotouče </a:t>
            </a:r>
            <a:endParaRPr lang="cs-CZ" dirty="0" smtClean="0"/>
          </a:p>
          <a:p>
            <a:r>
              <a:rPr lang="cs-CZ" dirty="0" smtClean="0"/>
              <a:t>Rotující </a:t>
            </a:r>
            <a:r>
              <a:rPr lang="cs-CZ" dirty="0"/>
              <a:t>prvek → mnoho navzájem oddělených clonek → Archimedova </a:t>
            </a:r>
            <a:r>
              <a:rPr lang="cs-CZ" dirty="0" smtClean="0"/>
              <a:t>spirála</a:t>
            </a:r>
            <a:endParaRPr lang="cs-CZ" dirty="0" smtClean="0"/>
          </a:p>
          <a:p>
            <a:r>
              <a:rPr lang="cs-CZ" dirty="0" smtClean="0"/>
              <a:t>Světlo </a:t>
            </a:r>
            <a:r>
              <a:rPr lang="cs-CZ" dirty="0"/>
              <a:t>→ </a:t>
            </a:r>
            <a:r>
              <a:rPr lang="cs-CZ" dirty="0" err="1"/>
              <a:t>Nipkowův</a:t>
            </a:r>
            <a:r>
              <a:rPr lang="cs-CZ" dirty="0"/>
              <a:t> kotouč → dělič → vzorek </a:t>
            </a:r>
          </a:p>
          <a:p>
            <a:r>
              <a:rPr lang="cs-CZ" dirty="0" smtClean="0"/>
              <a:t>Zobrazení </a:t>
            </a:r>
            <a:r>
              <a:rPr lang="cs-CZ" dirty="0"/>
              <a:t>více bodů najednou</a:t>
            </a:r>
          </a:p>
          <a:p>
            <a:r>
              <a:rPr lang="cs-CZ" dirty="0"/>
              <a:t>Malá hloubka ostrosti</a:t>
            </a:r>
          </a:p>
          <a:p>
            <a:endParaRPr lang="cs-CZ" dirty="0"/>
          </a:p>
        </p:txBody>
      </p:sp>
      <p:pic>
        <p:nvPicPr>
          <p:cNvPr id="13" name="Obrázek 14" descr="Obsah obrázku hodiny&#10;&#10;Popis vygenerovaný s velmi vysokou mírou spolehlivosti">
            <a:extLst>
              <a:ext uri="{FF2B5EF4-FFF2-40B4-BE49-F238E27FC236}">
                <a16:creationId xmlns:a16="http://schemas.microsoft.com/office/drawing/2014/main" id="{8119B4FA-C2C1-459B-90BF-B23168F9E126}"/>
              </a:ext>
            </a:extLst>
          </p:cNvPr>
          <p:cNvPicPr>
            <a:picLocks noChangeAspect="1"/>
          </p:cNvPicPr>
          <p:nvPr/>
        </p:nvPicPr>
        <p:blipFill>
          <a:blip r:embed="rId5"/>
          <a:stretch>
            <a:fillRect/>
          </a:stretch>
        </p:blipFill>
        <p:spPr>
          <a:xfrm>
            <a:off x="5103470" y="3770196"/>
            <a:ext cx="6450835" cy="2992210"/>
          </a:xfrm>
          <a:prstGeom prst="rect">
            <a:avLst/>
          </a:prstGeom>
        </p:spPr>
      </p:pic>
      <p:pic>
        <p:nvPicPr>
          <p:cNvPr id="17" name="Obrázek 18" descr="Obsah obrázku stůl&#10;&#10;Popis vygenerovaný s velmi vysokou mírou spolehlivosti">
            <a:extLst>
              <a:ext uri="{FF2B5EF4-FFF2-40B4-BE49-F238E27FC236}">
                <a16:creationId xmlns:a16="http://schemas.microsoft.com/office/drawing/2014/main" id="{C9966D28-D3DB-4FB4-9A12-99FDB22C7BA8}"/>
              </a:ext>
            </a:extLst>
          </p:cNvPr>
          <p:cNvPicPr>
            <a:picLocks noChangeAspect="1"/>
          </p:cNvPicPr>
          <p:nvPr/>
        </p:nvPicPr>
        <p:blipFill>
          <a:blip r:embed="rId6"/>
          <a:stretch>
            <a:fillRect/>
          </a:stretch>
        </p:blipFill>
        <p:spPr>
          <a:xfrm>
            <a:off x="5103470" y="64914"/>
            <a:ext cx="4414683" cy="3640368"/>
          </a:xfrm>
          <a:prstGeom prst="rect">
            <a:avLst/>
          </a:prstGeom>
        </p:spPr>
      </p:pic>
      <p:pic>
        <p:nvPicPr>
          <p:cNvPr id="5" name="Obrázek 4"/>
          <p:cNvPicPr>
            <a:picLocks noChangeAspect="1"/>
          </p:cNvPicPr>
          <p:nvPr/>
        </p:nvPicPr>
        <p:blipFill>
          <a:blip r:embed="rId7"/>
          <a:stretch>
            <a:fillRect/>
          </a:stretch>
        </p:blipFill>
        <p:spPr>
          <a:xfrm>
            <a:off x="9595104" y="2108754"/>
            <a:ext cx="1959201" cy="1565848"/>
          </a:xfrm>
          <a:prstGeom prst="rect">
            <a:avLst/>
          </a:prstGeom>
        </p:spPr>
      </p:pic>
    </p:spTree>
    <p:extLst>
      <p:ext uri="{BB962C8B-B14F-4D97-AF65-F5344CB8AC3E}">
        <p14:creationId xmlns:p14="http://schemas.microsoft.com/office/powerpoint/2010/main" val="3333758346"/>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ín">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298</TotalTime>
  <Words>740</Words>
  <Application>Microsoft Office PowerPoint</Application>
  <PresentationFormat>Širokoúhlá obrazovka</PresentationFormat>
  <Paragraphs>159</Paragraphs>
  <Slides>21</Slides>
  <Notes>13</Notes>
  <HiddenSlides>0</HiddenSlides>
  <MMClips>2</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21</vt:i4>
      </vt:variant>
    </vt:vector>
  </HeadingPairs>
  <TitlesOfParts>
    <vt:vector size="26" baseType="lpstr">
      <vt:lpstr>Arial</vt:lpstr>
      <vt:lpstr>Calibri</vt:lpstr>
      <vt:lpstr>Trebuchet MS</vt:lpstr>
      <vt:lpstr>Wingdings</vt:lpstr>
      <vt:lpstr>Berlín</vt:lpstr>
      <vt:lpstr>KONFOKÁLNÍ  &amp;  DVOUFOTONOVÁ MIKROSKOPIE</vt:lpstr>
      <vt:lpstr>Obsah</vt:lpstr>
      <vt:lpstr>Úvod</vt:lpstr>
      <vt:lpstr>Úvod</vt:lpstr>
      <vt:lpstr>Historie</vt:lpstr>
      <vt:lpstr>Instrumentace</vt:lpstr>
      <vt:lpstr>Princip</vt:lpstr>
      <vt:lpstr>CLSM (Confocal Laser Scanning Microscope) </vt:lpstr>
      <vt:lpstr>TSCM (Tandem scanning confocal microscope)</vt:lpstr>
      <vt:lpstr>Využití</vt:lpstr>
      <vt:lpstr>Prezentace aplikace PowerPoint</vt:lpstr>
      <vt:lpstr>DVOUFOTONOVÁ MIKROSKOPIE</vt:lpstr>
      <vt:lpstr>Dvoufotonová excitace</vt:lpstr>
      <vt:lpstr>Princip</vt:lpstr>
      <vt:lpstr>Instrumentace</vt:lpstr>
      <vt:lpstr>Využití</vt:lpstr>
      <vt:lpstr>Prezentace aplikace PowerPoint</vt:lpstr>
      <vt:lpstr>Srovnání </vt:lpstr>
      <vt:lpstr>Demonstrační videa  </vt:lpstr>
      <vt:lpstr>Děkuji za pozornost!</vt:lpstr>
      <vt:lpstr>Zdroje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KONFOKÁLNÍ MIKROSKOPIE</dc:title>
  <dc:creator>Stepan Radka</dc:creator>
  <cp:lastModifiedBy>XXXMAGDAOFF</cp:lastModifiedBy>
  <cp:revision>1824</cp:revision>
  <dcterms:created xsi:type="dcterms:W3CDTF">2020-04-02T12:38:39Z</dcterms:created>
  <dcterms:modified xsi:type="dcterms:W3CDTF">2020-05-28T16:33:12Z</dcterms:modified>
</cp:coreProperties>
</file>